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6" r:id="rId2"/>
    <p:sldId id="263" r:id="rId3"/>
    <p:sldId id="258" r:id="rId4"/>
    <p:sldId id="265" r:id="rId5"/>
    <p:sldId id="256" r:id="rId6"/>
    <p:sldId id="257" r:id="rId7"/>
    <p:sldId id="259" r:id="rId8"/>
    <p:sldId id="260" r:id="rId9"/>
    <p:sldId id="261" r:id="rId10"/>
    <p:sldId id="264" r:id="rId11"/>
    <p:sldId id="262" r:id="rId12"/>
    <p:sldId id="268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K/MH4F7yL5Pz4vxPCN5rA==" hashData="3Ei4+kzpilaVkie+K7ptVDEPb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D129C-C962-4AD7-B71F-3192C6202C54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C997C-0C1B-4469-8C3C-D3CEE589D5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1691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C997C-0C1B-4469-8C3C-D3CEE589D572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6298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C997C-0C1B-4469-8C3C-D3CEE589D572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445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C997C-0C1B-4469-8C3C-D3CEE589D572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0572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146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127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73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99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25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01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552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96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43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60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034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83AED-D2B8-44C8-914B-C40F43E85BD9}" type="datetimeFigureOut">
              <a:rPr lang="pt-BR" smtClean="0"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1CF23-F805-411A-AC5E-96C92A1AF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96889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 b="26"/>
          <a:stretch/>
        </p:blipFill>
        <p:spPr bwMode="auto">
          <a:xfrm>
            <a:off x="0" y="3427200"/>
            <a:ext cx="9144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4028296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pt-BR" sz="7200" b="1" dirty="0" smtClean="0">
                <a:ln w="11430"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TUDO É POSSÍVEL</a:t>
            </a:r>
            <a:endParaRPr lang="pt-BR" sz="7200" b="1" dirty="0">
              <a:ln w="11430">
                <a:solidFill>
                  <a:schemeClr val="tx1"/>
                </a:solidFill>
              </a:ln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66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sndAc>
          <p:stSnd loop="1">
            <p:snd r:embed="rId2" name="RomanticSexy  Smooth Jazz 1.wav"/>
          </p:stSnd>
        </p:sndAc>
      </p:transition>
    </mc:Choice>
    <mc:Fallback xmlns="">
      <p:transition spd="slow" advTm="14000">
        <p:sndAc>
          <p:stSnd loop="1">
            <p:snd r:embed="rId6" name="RomanticSexy  Smooth Jazz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3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142"/>
          <a:stretch/>
        </p:blipFill>
        <p:spPr bwMode="auto">
          <a:xfrm>
            <a:off x="0" y="0"/>
            <a:ext cx="3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07" r="33387"/>
          <a:stretch/>
        </p:blipFill>
        <p:spPr bwMode="auto">
          <a:xfrm>
            <a:off x="3021394" y="0"/>
            <a:ext cx="3045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54"/>
          <a:stretch/>
        </p:blipFill>
        <p:spPr bwMode="auto">
          <a:xfrm>
            <a:off x="6066994" y="-31652"/>
            <a:ext cx="3049200" cy="688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5724128" y="188640"/>
            <a:ext cx="32403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Faça como os passarinhos: comece o dia cantando. A música é alimento para o espírito..</a:t>
            </a:r>
            <a:endParaRPr lang="pt-BR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639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7"/>
          <a:stretch/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 b="33334"/>
          <a:stretch/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69" b="-213"/>
          <a:stretch/>
        </p:blipFill>
        <p:spPr bwMode="auto">
          <a:xfrm>
            <a:off x="0" y="4385075"/>
            <a:ext cx="9144000" cy="249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4355976" y="260648"/>
            <a:ext cx="33123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Cante uma bela música, mesmo desafinando, mas cante! Cantar dilata os pulmões e abre a alma para tudo de bom que a vida tem a oferecer-lhe.</a:t>
            </a:r>
          </a:p>
        </p:txBody>
      </p:sp>
    </p:spTree>
    <p:extLst>
      <p:ext uri="{BB962C8B-B14F-4D97-AF65-F5344CB8AC3E}">
        <p14:creationId xmlns:p14="http://schemas.microsoft.com/office/powerpoint/2010/main" val="104530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0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7"/>
          <a:stretch/>
        </p:blipFill>
        <p:spPr bwMode="auto">
          <a:xfrm>
            <a:off x="0" y="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 b="33334"/>
          <a:stretch/>
        </p:blipFill>
        <p:spPr bwMode="auto">
          <a:xfrm>
            <a:off x="0" y="2286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67"/>
          <a:stretch/>
        </p:blipFill>
        <p:spPr bwMode="auto">
          <a:xfrm>
            <a:off x="0" y="4572000"/>
            <a:ext cx="9144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395536" y="260648"/>
            <a:ext cx="323123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Encare suas obrigações com satisfação. É maravilhoso quando se gosta do que se faz. Ponha amor em tudo que está ao seu alcance. Desde que se proponha a fazer alguma coisa, mergulhe de cabeça!</a:t>
            </a:r>
          </a:p>
        </p:txBody>
      </p:sp>
    </p:spTree>
    <p:extLst>
      <p:ext uri="{BB962C8B-B14F-4D97-AF65-F5344CB8AC3E}">
        <p14:creationId xmlns:p14="http://schemas.microsoft.com/office/powerpoint/2010/main" val="286304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4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93"/>
          <a:stretch/>
        </p:blipFill>
        <p:spPr bwMode="auto">
          <a:xfrm>
            <a:off x="0" y="-99392"/>
            <a:ext cx="3070800" cy="707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8" r="32568"/>
          <a:stretch/>
        </p:blipFill>
        <p:spPr bwMode="auto">
          <a:xfrm>
            <a:off x="3070800" y="-99392"/>
            <a:ext cx="3070800" cy="710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53" r="-317"/>
          <a:stretch/>
        </p:blipFill>
        <p:spPr bwMode="auto">
          <a:xfrm>
            <a:off x="6065771" y="-125896"/>
            <a:ext cx="3078229" cy="710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07504" y="0"/>
            <a:ext cx="9036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Leia coisas positivas, bons livros, poesia. Leia a Bíblia. Ela fará reavivar seus sentimentos mais íntimos, mais puros</a:t>
            </a:r>
            <a:r>
              <a:rPr lang="pt-B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525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5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TUDO É POSSÍVEL\TUDO É POSSÍVEL\Slide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444"/>
          <a:stretch/>
        </p:blipFill>
        <p:spPr bwMode="auto">
          <a:xfrm>
            <a:off x="0" y="0"/>
            <a:ext cx="9144000" cy="33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ocuments\TUDO É POSSÍVEL\TUDO É POSSÍVEL\Slide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 b="-699"/>
          <a:stretch/>
        </p:blipFill>
        <p:spPr bwMode="auto">
          <a:xfrm>
            <a:off x="0" y="3330000"/>
            <a:ext cx="9144000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5733256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</a:t>
            </a:r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deixe escapar as oportunidades que a vida lhe oferece, pois elas não voltam! </a:t>
            </a:r>
          </a:p>
        </p:txBody>
      </p:sp>
    </p:spTree>
    <p:extLst>
      <p:ext uri="{BB962C8B-B14F-4D97-AF65-F5344CB8AC3E}">
        <p14:creationId xmlns:p14="http://schemas.microsoft.com/office/powerpoint/2010/main" val="34986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6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7991" b="51444"/>
          <a:stretch/>
        </p:blipFill>
        <p:spPr bwMode="auto">
          <a:xfrm>
            <a:off x="1694" y="0"/>
            <a:ext cx="2926800" cy="33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8555" r="67991" b="2"/>
          <a:stretch/>
        </p:blipFill>
        <p:spPr bwMode="auto">
          <a:xfrm>
            <a:off x="1694" y="3330000"/>
            <a:ext cx="2926800" cy="35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08" r="35984" b="50026"/>
          <a:stretch/>
        </p:blipFill>
        <p:spPr bwMode="auto">
          <a:xfrm>
            <a:off x="2926800" y="0"/>
            <a:ext cx="29268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08" t="49974" r="35984"/>
          <a:stretch/>
        </p:blipFill>
        <p:spPr bwMode="auto">
          <a:xfrm>
            <a:off x="2926800" y="3427200"/>
            <a:ext cx="29268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16" b="50026"/>
          <a:stretch/>
        </p:blipFill>
        <p:spPr bwMode="auto">
          <a:xfrm>
            <a:off x="5853600" y="0"/>
            <a:ext cx="32904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suario\Documents\TUDO É POSSÍVEL\TUDO É POSSÍVEL\Slide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16" t="49974"/>
          <a:stretch/>
        </p:blipFill>
        <p:spPr bwMode="auto">
          <a:xfrm>
            <a:off x="5853600" y="3427200"/>
            <a:ext cx="32904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251520" y="0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Nenhuma barreira é intransponível quando se está disposto a lutar contra ela. Se seus propósitos forem positivos, nada poderá detê-lo.</a:t>
            </a:r>
          </a:p>
        </p:txBody>
      </p:sp>
    </p:spTree>
    <p:extLst>
      <p:ext uri="{BB962C8B-B14F-4D97-AF65-F5344CB8AC3E}">
        <p14:creationId xmlns:p14="http://schemas.microsoft.com/office/powerpoint/2010/main" val="146266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4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68"/>
          <a:stretch/>
        </p:blipFill>
        <p:spPr bwMode="auto">
          <a:xfrm>
            <a:off x="11261" y="-12596"/>
            <a:ext cx="43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31" r="1"/>
          <a:stretch/>
        </p:blipFill>
        <p:spPr bwMode="auto">
          <a:xfrm>
            <a:off x="4375182" y="0"/>
            <a:ext cx="475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23527" y="4437112"/>
            <a:ext cx="83529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permita que seus problemas se acumulem, resolva-os logo. Fale, converse, explique, discuta: o que mata é o silêncio, o rancor. Exteriorize tudo, deixe que as pessoas saibam que as estima, as ama, precisa delas, principalmente em família.</a:t>
            </a:r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538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C:\Users\Usuario\Documents\TUDO É POSSÍVEL\TUDO É POSSÍVEL\Slide16.JPG"/>
          <p:cNvPicPr>
            <a:picLocks noChangeAspect="1" noChangeArrowheads="1"/>
          </p:cNvPicPr>
          <p:nvPr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TUDO É POSSÍVEL\TUDO É POSSÍVEL\Slide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-1747"/>
          <a:stretch/>
        </p:blipFill>
        <p:spPr bwMode="auto">
          <a:xfrm>
            <a:off x="0" y="3427200"/>
            <a:ext cx="9144000" cy="354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467544" y="5569502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. </a:t>
            </a:r>
            <a:r>
              <a:rPr lang="pt-BR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AMAR NÃO É VERGONHA. Muito pelo contrário, É LINDO!</a:t>
            </a:r>
          </a:p>
        </p:txBody>
      </p:sp>
    </p:spTree>
    <p:extLst>
      <p:ext uri="{BB962C8B-B14F-4D97-AF65-F5344CB8AC3E}">
        <p14:creationId xmlns:p14="http://schemas.microsoft.com/office/powerpoint/2010/main" val="429091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67695" y="20349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79512" y="260648"/>
            <a:ext cx="28803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se deixe abater pelos problemas. Seja alegre e brincalhão. Se estiver bem-humorado, as pessoas ao seu redor também assim ficarão e isso lhe dará mais força.</a:t>
            </a:r>
          </a:p>
        </p:txBody>
      </p:sp>
    </p:spTree>
    <p:extLst>
      <p:ext uri="{BB962C8B-B14F-4D97-AF65-F5344CB8AC3E}">
        <p14:creationId xmlns:p14="http://schemas.microsoft.com/office/powerpoint/2010/main" val="391537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17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1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93"/>
          <a:stretch/>
        </p:blipFill>
        <p:spPr bwMode="auto">
          <a:xfrm>
            <a:off x="-108520" y="-29955"/>
            <a:ext cx="31870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1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07" r="33071"/>
          <a:stretch/>
        </p:blipFill>
        <p:spPr bwMode="auto">
          <a:xfrm>
            <a:off x="2990902" y="0"/>
            <a:ext cx="31038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1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53" r="1"/>
          <a:stretch/>
        </p:blipFill>
        <p:spPr bwMode="auto">
          <a:xfrm>
            <a:off x="6094800" y="0"/>
            <a:ext cx="304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79512" y="3861048"/>
            <a:ext cx="87849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/>
              <a:t>-</a:t>
            </a:r>
            <a:r>
              <a:rPr lang="pt-BR" sz="32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Pratique algum esporte. O peso dos problemas é </a:t>
            </a:r>
            <a:r>
              <a:rPr lang="pt-BR" sz="320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muito grande e tem de ser contrabalançado com a prática de atividades saudáveis! Certamente se sentirá bem disposto, mais animado, mais </a:t>
            </a:r>
            <a:r>
              <a:rPr lang="pt-BR" sz="32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jovem.</a:t>
            </a:r>
            <a:endParaRPr lang="pt-BR" sz="32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228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-1452"/>
          <a:stretch/>
        </p:blipFill>
        <p:spPr bwMode="auto">
          <a:xfrm>
            <a:off x="4572000" y="0"/>
            <a:ext cx="47047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6"/>
          <a:stretch/>
        </p:blipFill>
        <p:spPr bwMode="auto">
          <a:xfrm>
            <a:off x="9500" y="-46015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/>
          <a:stretch/>
        </p:blipFill>
        <p:spPr bwMode="auto">
          <a:xfrm>
            <a:off x="-5730" y="3429000"/>
            <a:ext cx="907735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95536" y="1"/>
            <a:ext cx="32312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Ria da vida, dos problemas, das coisas boas que lhe acontecem, das besteiras que já fez. 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81154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C:\Users\Usuario\Documents\TUDO É POSSÍVEL\TUDO É POSSÍVEL\Slide2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uario\Documents\TUDO É POSSÍVEL\TUDO É POSSÍVEL\Slide2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/>
          <a:stretch/>
        </p:blipFill>
        <p:spPr bwMode="auto">
          <a:xfrm>
            <a:off x="0" y="3427200"/>
            <a:ext cx="91440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99592" y="4860162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Volte-se para as coisas puras, dedique-se à natureza</a:t>
            </a:r>
          </a:p>
        </p:txBody>
      </p:sp>
    </p:spTree>
    <p:extLst>
      <p:ext uri="{BB962C8B-B14F-4D97-AF65-F5344CB8AC3E}">
        <p14:creationId xmlns:p14="http://schemas.microsoft.com/office/powerpoint/2010/main" val="146241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2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6"/>
          <a:stretch/>
        </p:blipFill>
        <p:spPr bwMode="auto">
          <a:xfrm>
            <a:off x="0" y="0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/>
          <a:stretch/>
        </p:blipFill>
        <p:spPr bwMode="auto">
          <a:xfrm>
            <a:off x="0" y="3427200"/>
            <a:ext cx="9144000" cy="343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uario\Documents\TUDO É POSSÍVEL\TUDO É POSSÍVEL\Slide2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2000" y="0"/>
            <a:ext cx="43924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95536" y="332657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Cultive seu interior e ele extravasará beleza por todos os poros. </a:t>
            </a:r>
          </a:p>
        </p:txBody>
      </p:sp>
    </p:spTree>
    <p:extLst>
      <p:ext uri="{BB962C8B-B14F-4D97-AF65-F5344CB8AC3E}">
        <p14:creationId xmlns:p14="http://schemas.microsoft.com/office/powerpoint/2010/main" val="250808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30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6"/>
          <a:stretch/>
        </p:blipFill>
        <p:spPr bwMode="auto">
          <a:xfrm>
            <a:off x="0" y="-19551"/>
            <a:ext cx="9144000" cy="34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3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74"/>
          <a:stretch/>
        </p:blipFill>
        <p:spPr bwMode="auto">
          <a:xfrm>
            <a:off x="0" y="3407649"/>
            <a:ext cx="9144000" cy="345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23528" y="2276872"/>
            <a:ext cx="3024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tente, faça. </a:t>
            </a:r>
            <a:endParaRPr lang="pt-BR" sz="3200" dirty="0"/>
          </a:p>
        </p:txBody>
      </p:sp>
      <p:sp>
        <p:nvSpPr>
          <p:cNvPr id="8" name="Retângulo 7"/>
          <p:cNvSpPr/>
          <p:nvPr/>
        </p:nvSpPr>
        <p:spPr>
          <a:xfrm flipH="1">
            <a:off x="683567" y="4721662"/>
            <a:ext cx="20882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VOCÊ PODE!</a:t>
            </a:r>
          </a:p>
        </p:txBody>
      </p:sp>
    </p:spTree>
    <p:extLst>
      <p:ext uri="{BB962C8B-B14F-4D97-AF65-F5344CB8AC3E}">
        <p14:creationId xmlns:p14="http://schemas.microsoft.com/office/powerpoint/2010/main" val="76928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Usuario\Documents\TUDO É POSSÍVEL\TUDO É POSSÍVEL\Slide31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TUDO É POSSÍVEL\TUDO É POSSÍVEL\Slide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TUDO É POSSÍVEL\TUDO É POSSÍVEL\Slide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11560" y="476672"/>
            <a:ext cx="656942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TEXTO: TUDO É POSSÍVEL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DESCONHEÇO A AUTORIA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FORMATAÇÃO:DOROTÉIA GOMES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MÚSICA:ROMANTIC SEXY SMOOTH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  <a:hlinkClick r:id="rId3"/>
              </a:rPr>
              <a:t>www.sergrasan.com/doroteiagomesslides</a:t>
            </a:r>
            <a:endParaRPr lang="pt-BR" sz="24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haroni" pitchFamily="2" charset="-79"/>
                <a:cs typeface="Aharoni" pitchFamily="2" charset="-79"/>
                <a:hlinkClick r:id="rId4"/>
              </a:rPr>
              <a:t>doroteiagomes06@gmail.com</a:t>
            </a:r>
            <a:endParaRPr lang="pt-BR" sz="24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  <a:p>
            <a:endParaRPr lang="pt-BR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4892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UDO É POSSÍVEL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TUDO É POSSÍVEL</Template>
  <TotalTime>2</TotalTime>
  <Words>351</Words>
  <Application>Microsoft Office PowerPoint</Application>
  <PresentationFormat>Apresentação na tela (4:3)</PresentationFormat>
  <Paragraphs>25</Paragraphs>
  <Slides>16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TUDO É POSSÍVEL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2015-02-03T11:31:09Z</dcterms:created>
  <dcterms:modified xsi:type="dcterms:W3CDTF">2015-02-03T11:33:21Z</dcterms:modified>
</cp:coreProperties>
</file>