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82" r:id="rId3"/>
    <p:sldId id="267" r:id="rId4"/>
    <p:sldId id="283" r:id="rId5"/>
    <p:sldId id="272" r:id="rId6"/>
    <p:sldId id="274" r:id="rId7"/>
    <p:sldId id="275" r:id="rId8"/>
    <p:sldId id="273" r:id="rId9"/>
    <p:sldId id="268" r:id="rId10"/>
    <p:sldId id="284" r:id="rId11"/>
    <p:sldId id="278" r:id="rId12"/>
    <p:sldId id="279" r:id="rId13"/>
    <p:sldId id="280" r:id="rId14"/>
    <p:sldId id="259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N5AJ+6fAZ09rvDM63uzcw==" hashData="V6WnjdFFQ6XZbpwx0Y4M4mwq2n11ZWAXHw3EGNmXP6CbqAxkgBTJ3XO5QDbsoSZ6yWzHXpCT/zmOE6zeZLzaW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006699"/>
    <a:srgbClr val="FCF2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85" autoAdjust="0"/>
  </p:normalViewPr>
  <p:slideViewPr>
    <p:cSldViewPr>
      <p:cViewPr varScale="1">
        <p:scale>
          <a:sx n="99" d="100"/>
          <a:sy n="99" d="100"/>
        </p:scale>
        <p:origin x="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FFAB4-45C3-453B-8DF7-7FFA8C4B38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A9AED2-1C0F-467F-BB64-BDAFB6C042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42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A9AED2-1C0F-467F-BB64-BDAFB6C04281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1418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A9AED2-1C0F-467F-BB64-BDAFB6C04281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129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241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28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537048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783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177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72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41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85317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96381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7080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293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 descr="fundox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38" name="Picture 14" descr="Imagem1h"/>
          <p:cNvPicPr>
            <a:picLocks noChangeAspect="1" noChangeArrowheads="1"/>
          </p:cNvPicPr>
          <p:nvPr/>
        </p:nvPicPr>
        <p:blipFill>
          <a:blip r:embed="rId1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6305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 descr="fundox"/>
          <p:cNvSpPr>
            <a:spLocks noChangeArrowheads="1" noChangeShapeType="1" noTextEdit="1"/>
          </p:cNvSpPr>
          <p:nvPr/>
        </p:nvSpPr>
        <p:spPr bwMode="auto">
          <a:xfrm>
            <a:off x="2051050" y="2636838"/>
            <a:ext cx="5257800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4000" b="1" kern="10" spc="800" dirty="0">
              <a:ln w="9525">
                <a:solidFill>
                  <a:srgbClr val="DDDDDD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3170" y="1628800"/>
            <a:ext cx="6096000" cy="511256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39490" y="47874"/>
            <a:ext cx="8280920" cy="1440160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</a:t>
            </a:r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Was Your 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58" y="3643266"/>
            <a:ext cx="2514600" cy="338665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6091683" y="3284984"/>
            <a:ext cx="2914974" cy="4086225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9220111">
            <a:off x="-197949" y="2470611"/>
            <a:ext cx="351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zoom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4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160" y="260648"/>
            <a:ext cx="4572000" cy="659735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0" y="5765"/>
            <a:ext cx="4582319" cy="10668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16632"/>
            <a:ext cx="4572000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0" y="4869160"/>
            <a:ext cx="4464496" cy="1556792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Same bed, but it feels just a little bit bigger now</a:t>
            </a:r>
            <a:endParaRPr lang="pt-BR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mesma cama, mas parece um pouco maior agora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553901" y="386963"/>
            <a:ext cx="4577160" cy="1171159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song on the radio, but it don't sound the same</a:t>
            </a:r>
            <a:endParaRPr lang="pt-BR" sz="1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 canção no rádio, mas ela não soa como antes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130491"/>
            <a:ext cx="3131840" cy="34932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7514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8.33333E-7 0.2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5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80928"/>
            <a:ext cx="4644008" cy="396044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116631"/>
            <a:ext cx="4499992" cy="50269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79511" y="116632"/>
            <a:ext cx="4392489" cy="2367685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When our </a:t>
            </a:r>
            <a:r>
              <a:rPr lang="en-US" dirty="0">
                <a:solidFill>
                  <a:srgbClr val="FF0000"/>
                </a:solidFill>
              </a:rPr>
              <a:t>friends talk about you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 smtClean="0">
                <a:solidFill>
                  <a:srgbClr val="FFFF00"/>
                </a:solidFill>
              </a:rPr>
              <a:t>Quando </a:t>
            </a:r>
            <a:r>
              <a:rPr lang="pt-BR" dirty="0">
                <a:solidFill>
                  <a:srgbClr val="FFFF00"/>
                </a:solidFill>
              </a:rPr>
              <a:t>nossos amigos falam sobre você</a:t>
            </a:r>
          </a:p>
          <a:p>
            <a:r>
              <a:rPr lang="pt-BR" dirty="0"/>
              <a:t> </a:t>
            </a:r>
          </a:p>
          <a:p>
            <a:r>
              <a:rPr lang="en-US" dirty="0">
                <a:solidFill>
                  <a:srgbClr val="FF0000"/>
                </a:solidFill>
              </a:rPr>
              <a:t>All that it does is just tear me down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Tudo o que isso faz é me arruinar</a:t>
            </a:r>
          </a:p>
          <a:p>
            <a:r>
              <a:rPr lang="pt-BR" dirty="0"/>
              <a:t> 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Cause </a:t>
            </a:r>
            <a:r>
              <a:rPr lang="en-US" dirty="0">
                <a:solidFill>
                  <a:srgbClr val="FF0000"/>
                </a:solidFill>
              </a:rPr>
              <a:t>my heart breaks a little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Porque meu coração se parte um pouco</a:t>
            </a:r>
          </a:p>
          <a:p>
            <a:r>
              <a:rPr lang="pt-BR" dirty="0"/>
              <a:t> 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4860032" y="5143555"/>
            <a:ext cx="4283968" cy="1597813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 smtClean="0"/>
          </a:p>
          <a:p>
            <a:r>
              <a:rPr lang="pt-BR" dirty="0" err="1" smtClean="0">
                <a:solidFill>
                  <a:srgbClr val="FF0000"/>
                </a:solidFill>
              </a:rPr>
              <a:t>When</a:t>
            </a:r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>
                <a:solidFill>
                  <a:srgbClr val="FF0000"/>
                </a:solidFill>
              </a:rPr>
              <a:t>I </a:t>
            </a:r>
            <a:r>
              <a:rPr lang="pt-BR" dirty="0" err="1">
                <a:solidFill>
                  <a:srgbClr val="FF0000"/>
                </a:solidFill>
              </a:rPr>
              <a:t>hear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your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name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Quando ouço o seu nome</a:t>
            </a:r>
          </a:p>
          <a:p>
            <a:r>
              <a:rPr lang="pt-BR" dirty="0"/>
              <a:t> </a:t>
            </a:r>
          </a:p>
          <a:p>
            <a:r>
              <a:rPr lang="en-US" dirty="0">
                <a:solidFill>
                  <a:srgbClr val="FF0000"/>
                </a:solidFill>
              </a:rPr>
              <a:t>And all just sounds like ooh, ooh, </a:t>
            </a:r>
            <a:r>
              <a:rPr lang="en-US" dirty="0" smtClean="0">
                <a:solidFill>
                  <a:srgbClr val="FF0000"/>
                </a:solidFill>
              </a:rPr>
              <a:t>ooh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E tudo soa como uh, uh, uh, uh, uh</a:t>
            </a:r>
          </a:p>
          <a:p>
            <a:r>
              <a:rPr lang="pt-BR" dirty="0"/>
              <a:t> </a:t>
            </a:r>
          </a:p>
        </p:txBody>
      </p:sp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764704"/>
            <a:ext cx="1137295" cy="1296144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5166375"/>
            <a:ext cx="1080120" cy="129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3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413" y="-82989"/>
            <a:ext cx="4716016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413" y="0"/>
            <a:ext cx="4544423" cy="6858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84984"/>
            <a:ext cx="4590413" cy="36313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261" y="154340"/>
            <a:ext cx="4538662" cy="3029787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300" dirty="0">
                <a:solidFill>
                  <a:srgbClr val="FF0000"/>
                </a:solidFill>
              </a:rPr>
              <a:t>Too young, too dumb to realize</a:t>
            </a:r>
            <a:endParaRPr lang="pt-BR" sz="1300" dirty="0">
              <a:solidFill>
                <a:srgbClr val="FF0000"/>
              </a:solidFill>
            </a:endParaRPr>
          </a:p>
          <a:p>
            <a:r>
              <a:rPr lang="pt-BR" sz="1300" dirty="0">
                <a:solidFill>
                  <a:srgbClr val="FFFF00"/>
                </a:solidFill>
              </a:rPr>
              <a:t>Jovem demais, tolo demais para perceber</a:t>
            </a:r>
          </a:p>
          <a:p>
            <a:r>
              <a:rPr lang="pt-BR" sz="1300" dirty="0"/>
              <a:t> </a:t>
            </a:r>
          </a:p>
          <a:p>
            <a:r>
              <a:rPr lang="en-US" sz="1300" dirty="0">
                <a:solidFill>
                  <a:srgbClr val="FF0000"/>
                </a:solidFill>
              </a:rPr>
              <a:t>That I should've bought you flowers and held your hand</a:t>
            </a:r>
            <a:endParaRPr lang="pt-BR" sz="1300" dirty="0">
              <a:solidFill>
                <a:srgbClr val="FF0000"/>
              </a:solidFill>
            </a:endParaRPr>
          </a:p>
          <a:p>
            <a:r>
              <a:rPr lang="pt-BR" sz="1300" dirty="0">
                <a:solidFill>
                  <a:srgbClr val="FFFF00"/>
                </a:solidFill>
              </a:rPr>
              <a:t>Que eu deveria ter lhe comprado flores e segurado sua mão</a:t>
            </a:r>
          </a:p>
          <a:p>
            <a:r>
              <a:rPr lang="pt-BR" sz="1300" dirty="0"/>
              <a:t> </a:t>
            </a:r>
          </a:p>
          <a:p>
            <a:r>
              <a:rPr lang="en-US" sz="1300" dirty="0">
                <a:solidFill>
                  <a:srgbClr val="FF0000"/>
                </a:solidFill>
              </a:rPr>
              <a:t>Should've give you all my hours when I had the chance</a:t>
            </a:r>
            <a:endParaRPr lang="pt-BR" sz="1300" dirty="0">
              <a:solidFill>
                <a:srgbClr val="FF0000"/>
              </a:solidFill>
            </a:endParaRPr>
          </a:p>
          <a:p>
            <a:r>
              <a:rPr lang="pt-BR" sz="1300" dirty="0">
                <a:solidFill>
                  <a:srgbClr val="FFFF00"/>
                </a:solidFill>
              </a:rPr>
              <a:t>Deveria ter te dado as minhas horas quando tive a chance</a:t>
            </a:r>
          </a:p>
          <a:p>
            <a:r>
              <a:rPr lang="pt-BR" sz="13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4895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07504" y="4000628"/>
            <a:ext cx="6750496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8"/>
            <a:ext cx="1944216" cy="26642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3459" y="1446562"/>
            <a:ext cx="6804247" cy="4032448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" y="2924944"/>
            <a:ext cx="3018286" cy="4502527"/>
          </a:xfrm>
          <a:prstGeom prst="rect">
            <a:avLst/>
          </a:prstGeom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418939" y="37206"/>
            <a:ext cx="4453286" cy="139914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 dirty="0"/>
              <a:t> 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Take you to every party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en-US" dirty="0" err="1">
                <a:solidFill>
                  <a:srgbClr val="FFFF00"/>
                </a:solidFill>
              </a:rPr>
              <a:t>Ter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levado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você</a:t>
            </a:r>
            <a:r>
              <a:rPr lang="en-US" dirty="0">
                <a:solidFill>
                  <a:srgbClr val="FFFF00"/>
                </a:solidFill>
              </a:rPr>
              <a:t> a </a:t>
            </a:r>
            <a:r>
              <a:rPr lang="en-US" dirty="0" err="1">
                <a:solidFill>
                  <a:srgbClr val="FFFF00"/>
                </a:solidFill>
              </a:rPr>
              <a:t>todas</a:t>
            </a:r>
            <a:r>
              <a:rPr lang="en-US" dirty="0">
                <a:solidFill>
                  <a:srgbClr val="FFFF00"/>
                </a:solidFill>
              </a:rPr>
              <a:t> as </a:t>
            </a:r>
            <a:r>
              <a:rPr lang="en-US" dirty="0" err="1">
                <a:solidFill>
                  <a:srgbClr val="FFFF00"/>
                </a:solidFill>
              </a:rPr>
              <a:t>festas</a:t>
            </a:r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Cause all you wanted to do was dance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Porque tudo o que queria era dançar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699792" y="5658781"/>
            <a:ext cx="5976664" cy="1199219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Now my baby is dancing, but she's dancing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Agora minha garota está dançando, mas está dançando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With another man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en-US" dirty="0">
                <a:solidFill>
                  <a:srgbClr val="FFFF00"/>
                </a:solidFill>
              </a:rPr>
              <a:t>Com outro </a:t>
            </a:r>
            <a:r>
              <a:rPr lang="en-US" dirty="0" err="1" smtClean="0">
                <a:solidFill>
                  <a:srgbClr val="FFFF00"/>
                </a:solidFill>
              </a:rPr>
              <a:t>homem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2420888"/>
            <a:ext cx="9057352" cy="443711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7" y="2420888"/>
            <a:ext cx="9036496" cy="443711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83768" y="116632"/>
            <a:ext cx="4680520" cy="2160240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 dirty="0" err="1">
                <a:solidFill>
                  <a:srgbClr val="FF0000"/>
                </a:solidFill>
              </a:rPr>
              <a:t>My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pride</a:t>
            </a:r>
            <a:r>
              <a:rPr lang="pt-BR" dirty="0">
                <a:solidFill>
                  <a:srgbClr val="FF0000"/>
                </a:solidFill>
              </a:rPr>
              <a:t>, </a:t>
            </a:r>
            <a:r>
              <a:rPr lang="pt-BR" dirty="0" err="1">
                <a:solidFill>
                  <a:srgbClr val="FF0000"/>
                </a:solidFill>
              </a:rPr>
              <a:t>my</a:t>
            </a:r>
            <a:r>
              <a:rPr lang="pt-BR" dirty="0">
                <a:solidFill>
                  <a:srgbClr val="FF0000"/>
                </a:solidFill>
              </a:rPr>
              <a:t> ego</a:t>
            </a:r>
          </a:p>
          <a:p>
            <a:r>
              <a:rPr lang="pt-BR" dirty="0">
                <a:solidFill>
                  <a:srgbClr val="FFFF00"/>
                </a:solidFill>
              </a:rPr>
              <a:t>Meu orgulho, meu ego</a:t>
            </a:r>
          </a:p>
          <a:p>
            <a:r>
              <a:rPr lang="en-US" dirty="0">
                <a:solidFill>
                  <a:srgbClr val="FF0000"/>
                </a:solidFill>
              </a:rPr>
              <a:t>My needs and my selfish ways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Minhas necessidades e meu jeito egoísta</a:t>
            </a:r>
          </a:p>
          <a:p>
            <a:r>
              <a:rPr lang="en-US" dirty="0">
                <a:solidFill>
                  <a:srgbClr val="FF0000"/>
                </a:solidFill>
              </a:rPr>
              <a:t>Caused a good strong woman like you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Fizeram uma mulher boa e forte como você</a:t>
            </a:r>
          </a:p>
          <a:p>
            <a:r>
              <a:rPr lang="en-US" dirty="0">
                <a:solidFill>
                  <a:srgbClr val="FF0000"/>
                </a:solidFill>
              </a:rPr>
              <a:t>To walk out my life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FF00"/>
                </a:solidFill>
              </a:rPr>
              <a:t>Sair</a:t>
            </a:r>
            <a:r>
              <a:rPr lang="en-US" dirty="0">
                <a:solidFill>
                  <a:srgbClr val="FFFF00"/>
                </a:solidFill>
              </a:rPr>
              <a:t> da </a:t>
            </a:r>
            <a:r>
              <a:rPr lang="en-US" dirty="0" err="1">
                <a:solidFill>
                  <a:srgbClr val="FFFF00"/>
                </a:solidFill>
              </a:rPr>
              <a:t>minha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vida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82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835696" y="4437112"/>
            <a:ext cx="5256584" cy="2388785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 smtClean="0"/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Now </a:t>
            </a:r>
            <a:r>
              <a:rPr lang="en-US" dirty="0">
                <a:solidFill>
                  <a:srgbClr val="FF0000"/>
                </a:solidFill>
              </a:rPr>
              <a:t>I never, never get to clean up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Agora nunca, nunca conseguirei </a:t>
            </a:r>
            <a:r>
              <a:rPr lang="pt-BR" dirty="0" smtClean="0">
                <a:solidFill>
                  <a:srgbClr val="FFFF00"/>
                </a:solidFill>
              </a:rPr>
              <a:t>limpar</a:t>
            </a:r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pt-BR" dirty="0">
                <a:solidFill>
                  <a:srgbClr val="FF0000"/>
                </a:solidFill>
              </a:rPr>
              <a:t>The </a:t>
            </a:r>
            <a:r>
              <a:rPr lang="pt-BR" dirty="0" err="1">
                <a:solidFill>
                  <a:srgbClr val="FF0000"/>
                </a:solidFill>
              </a:rPr>
              <a:t>mess</a:t>
            </a:r>
            <a:r>
              <a:rPr lang="pt-BR" dirty="0">
                <a:solidFill>
                  <a:srgbClr val="FF0000"/>
                </a:solidFill>
              </a:rPr>
              <a:t> I </a:t>
            </a:r>
            <a:r>
              <a:rPr lang="pt-BR" dirty="0" err="1">
                <a:solidFill>
                  <a:srgbClr val="FF0000"/>
                </a:solidFill>
              </a:rPr>
              <a:t>made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A bagunça em que me </a:t>
            </a:r>
            <a:r>
              <a:rPr lang="pt-BR" dirty="0" smtClean="0">
                <a:solidFill>
                  <a:srgbClr val="FFFF00"/>
                </a:solidFill>
              </a:rPr>
              <a:t>meti</a:t>
            </a:r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And it haunts me every time I close my eyes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E me assombra sempre que fecho meus olhos</a:t>
            </a:r>
            <a:r>
              <a:rPr lang="pt-BR" dirty="0"/>
              <a:t>	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It all just sounds like ooh, ooh, ooh, ooh, ooh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Tudo isso soa como uh, uh, uh, uh, uh</a:t>
            </a:r>
          </a:p>
          <a:p>
            <a:r>
              <a:rPr lang="pt-BR" dirty="0"/>
              <a:t> 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5396"/>
            <a:ext cx="9181894" cy="446449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00"/>
          <a:stretch/>
        </p:blipFill>
        <p:spPr>
          <a:xfrm>
            <a:off x="0" y="-124065"/>
            <a:ext cx="9144000" cy="445316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562" y="-120451"/>
            <a:ext cx="9189456" cy="445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7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259632" y="332656"/>
            <a:ext cx="6192688" cy="1728192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Too </a:t>
            </a:r>
            <a:r>
              <a:rPr lang="en-US" dirty="0">
                <a:solidFill>
                  <a:srgbClr val="FF0000"/>
                </a:solidFill>
              </a:rPr>
              <a:t>young, to dumb to realize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Jovem demais, tolo demais para perceber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That I should've bought you flowers and held your hand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Que eu deveria ter lhe comprado flores e segurado sua mão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Should've give you all my hours when I had the chance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Deveria ter te dado as minhas horas quando tive a chance</a:t>
            </a:r>
          </a:p>
          <a:p>
            <a:pPr algn="ctr"/>
            <a:r>
              <a:rPr lang="en-US" dirty="0">
                <a:solidFill>
                  <a:srgbClr val="FFFF00"/>
                </a:solidFill>
              </a:rPr>
              <a:t> </a:t>
            </a:r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en-US" dirty="0">
                <a:solidFill>
                  <a:srgbClr val="FFFF00"/>
                </a:solidFill>
              </a:rPr>
              <a:t> 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8538"/>
            <a:ext cx="838200" cy="1143000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384" y="476672"/>
            <a:ext cx="838200" cy="1143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585386"/>
            <a:ext cx="4535785" cy="42100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2642812"/>
            <a:ext cx="4211960" cy="41815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332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6000" y="2835697"/>
            <a:ext cx="4572000" cy="3886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547664" y="188640"/>
            <a:ext cx="6300192" cy="2492896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Take you to every party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Ter levado você a todas as festas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Cause all you wanted to do was dance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Porque tudo o que queria era dançar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Now my baby is dancing, but she's dancing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Agora minha garota está dançando, mas está dançando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With another man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en-US" dirty="0">
                <a:solidFill>
                  <a:srgbClr val="FFFF00"/>
                </a:solidFill>
              </a:rPr>
              <a:t>Com outro </a:t>
            </a:r>
            <a:r>
              <a:rPr lang="en-US" dirty="0" err="1">
                <a:solidFill>
                  <a:srgbClr val="FFFF00"/>
                </a:solidFill>
              </a:rPr>
              <a:t>homem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0" y="171809"/>
            <a:ext cx="1162050" cy="1514475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2828830"/>
            <a:ext cx="4896544" cy="40291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842564"/>
            <a:ext cx="3934866" cy="402230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88640"/>
            <a:ext cx="11620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1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096" y="41060"/>
            <a:ext cx="3751242" cy="677151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9512" y="0"/>
            <a:ext cx="5112568" cy="6742113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79512" y="260648"/>
            <a:ext cx="5112568" cy="2592288"/>
          </a:xfrm>
          <a:prstGeom prst="rect">
            <a:avLst/>
          </a:prstGeom>
          <a:gradFill rotWithShape="1">
            <a:gsLst>
              <a:gs pos="0">
                <a:srgbClr val="808080">
                  <a:gamma/>
                  <a:shade val="46275"/>
                  <a:invGamma/>
                </a:srgbClr>
              </a:gs>
              <a:gs pos="50000">
                <a:srgbClr val="808080"/>
              </a:gs>
              <a:gs pos="100000">
                <a:srgbClr val="808080">
                  <a:gamma/>
                  <a:shade val="46275"/>
                  <a:invGamma/>
                </a:srgbClr>
              </a:gs>
            </a:gsLst>
            <a:lin ang="0" scaled="1"/>
          </a:gradFill>
          <a:ln w="57150" cmpd="thickThin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Although it hurts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en-US" dirty="0" err="1">
                <a:solidFill>
                  <a:srgbClr val="FFFF00"/>
                </a:solidFill>
              </a:rPr>
              <a:t>Apesar</a:t>
            </a:r>
            <a:r>
              <a:rPr lang="en-US" dirty="0">
                <a:solidFill>
                  <a:srgbClr val="FFFF00"/>
                </a:solidFill>
              </a:rPr>
              <a:t> de doer</a:t>
            </a:r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I'll be the first to say that I was wrong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Serei o primeiro a dizer que eu estava errado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Oh, I know I'm probably much too late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Oh, sei que provavelmente estou muito atrasado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To try and apologize for my mistakes</a:t>
            </a:r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dirty="0">
                <a:solidFill>
                  <a:srgbClr val="FFFF00"/>
                </a:solidFill>
              </a:rPr>
              <a:t>Para tentar me desculpar pelos meus erros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923269"/>
            <a:ext cx="5138670" cy="39101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271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86" y="260648"/>
            <a:ext cx="3423502" cy="481084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8124" y="2230570"/>
            <a:ext cx="5186364" cy="453650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88913" y="5373216"/>
            <a:ext cx="3482417" cy="1426047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But </a:t>
            </a:r>
            <a:r>
              <a:rPr lang="en-US" dirty="0">
                <a:solidFill>
                  <a:srgbClr val="FF0000"/>
                </a:solidFill>
              </a:rPr>
              <a:t>I just want you to know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Mas eu só quero que você saiba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778124" y="116632"/>
            <a:ext cx="5365876" cy="1930103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600" dirty="0" smtClean="0">
                <a:solidFill>
                  <a:srgbClr val="FF0000"/>
                </a:solidFill>
              </a:rPr>
              <a:t>I </a:t>
            </a:r>
            <a:r>
              <a:rPr lang="en-US" sz="1600" dirty="0">
                <a:solidFill>
                  <a:srgbClr val="FF0000"/>
                </a:solidFill>
              </a:rPr>
              <a:t>hope he buys you flowers, I hope he holds your hand</a:t>
            </a:r>
            <a:endParaRPr lang="pt-BR" sz="1600" dirty="0">
              <a:solidFill>
                <a:srgbClr val="FF0000"/>
              </a:solidFill>
            </a:endParaRPr>
          </a:p>
          <a:p>
            <a:r>
              <a:rPr lang="pt-BR" sz="1600" dirty="0">
                <a:solidFill>
                  <a:srgbClr val="FFFF00"/>
                </a:solidFill>
              </a:rPr>
              <a:t>Espero que ele lhe compre flores, que ele segure sua mão</a:t>
            </a:r>
          </a:p>
          <a:p>
            <a:endParaRPr lang="en-US" sz="1600" dirty="0" smtClean="0">
              <a:solidFill>
                <a:srgbClr val="FFFF00"/>
              </a:solidFill>
            </a:endParaRPr>
          </a:p>
          <a:p>
            <a:r>
              <a:rPr lang="en-US" sz="1600" dirty="0" smtClean="0">
                <a:solidFill>
                  <a:srgbClr val="FF0000"/>
                </a:solidFill>
              </a:rPr>
              <a:t>Give </a:t>
            </a:r>
            <a:r>
              <a:rPr lang="en-US" sz="1600" dirty="0">
                <a:solidFill>
                  <a:srgbClr val="FF0000"/>
                </a:solidFill>
              </a:rPr>
              <a:t>you all his hours when he has the chance</a:t>
            </a:r>
            <a:endParaRPr lang="pt-BR" sz="1600" dirty="0">
              <a:solidFill>
                <a:srgbClr val="FF0000"/>
              </a:solidFill>
            </a:endParaRPr>
          </a:p>
          <a:p>
            <a:r>
              <a:rPr lang="pt-BR" sz="1600" dirty="0">
                <a:solidFill>
                  <a:srgbClr val="FFFF00"/>
                </a:solidFill>
              </a:rPr>
              <a:t>Que lhe dê todas as suas horas quando tiver a chance</a:t>
            </a:r>
          </a:p>
        </p:txBody>
      </p:sp>
    </p:spTree>
    <p:extLst>
      <p:ext uri="{BB962C8B-B14F-4D97-AF65-F5344CB8AC3E}">
        <p14:creationId xmlns:p14="http://schemas.microsoft.com/office/powerpoint/2010/main" val="104184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924944"/>
            <a:ext cx="4536504" cy="364502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79512" y="83701"/>
            <a:ext cx="8712968" cy="2514054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 dirty="0"/>
              <a:t> </a:t>
            </a:r>
          </a:p>
          <a:p>
            <a:r>
              <a:rPr lang="en-US" dirty="0">
                <a:solidFill>
                  <a:srgbClr val="FF0000"/>
                </a:solidFill>
              </a:rPr>
              <a:t>Take you to every party cause I remember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Que leve você a todas as festas porque eu me lembro</a:t>
            </a:r>
          </a:p>
          <a:p>
            <a:r>
              <a:rPr lang="en-US" dirty="0">
                <a:solidFill>
                  <a:srgbClr val="FF0000"/>
                </a:solidFill>
              </a:rPr>
              <a:t>How much you loved to dance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De quanto você amava dançar</a:t>
            </a:r>
          </a:p>
          <a:p>
            <a:r>
              <a:rPr lang="en-US" dirty="0">
                <a:solidFill>
                  <a:srgbClr val="FF0000"/>
                </a:solidFill>
              </a:rPr>
              <a:t>Do all the things I should've done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Que faça todas as coisas que eu deveria ter feito</a:t>
            </a:r>
          </a:p>
          <a:p>
            <a:r>
              <a:rPr lang="en-US" dirty="0">
                <a:solidFill>
                  <a:srgbClr val="FF0000"/>
                </a:solidFill>
              </a:rPr>
              <a:t>When I was your man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Quando eu era o seu homem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184" y="83701"/>
            <a:ext cx="2448272" cy="19442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598" y="2849823"/>
            <a:ext cx="3926882" cy="37952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740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07505" y="57151"/>
            <a:ext cx="6264696" cy="1643658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dirty="0">
                <a:solidFill>
                  <a:srgbClr val="FF0000"/>
                </a:solidFill>
              </a:rPr>
              <a:t>Do all the things I should've done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Que faça todas as coisas que eu deveria ter feito</a:t>
            </a:r>
          </a:p>
          <a:p>
            <a:endParaRPr lang="pt-BR" dirty="0" smtClean="0">
              <a:solidFill>
                <a:srgbClr val="FFFF00"/>
              </a:solidFill>
            </a:endParaRPr>
          </a:p>
          <a:p>
            <a:r>
              <a:rPr lang="pt-BR" dirty="0" err="1" smtClean="0">
                <a:solidFill>
                  <a:srgbClr val="FF0000"/>
                </a:solidFill>
              </a:rPr>
              <a:t>When</a:t>
            </a:r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dirty="0">
                <a:solidFill>
                  <a:srgbClr val="FF0000"/>
                </a:solidFill>
              </a:rPr>
              <a:t>I </a:t>
            </a:r>
            <a:r>
              <a:rPr lang="pt-BR" dirty="0" err="1">
                <a:solidFill>
                  <a:srgbClr val="FF0000"/>
                </a:solidFill>
              </a:rPr>
              <a:t>was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your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man</a:t>
            </a:r>
            <a:endParaRPr lang="pt-BR" dirty="0">
              <a:solidFill>
                <a:srgbClr val="FF0000"/>
              </a:solidFill>
            </a:endParaRPr>
          </a:p>
          <a:p>
            <a:r>
              <a:rPr lang="pt-BR" dirty="0">
                <a:solidFill>
                  <a:srgbClr val="FFFF00"/>
                </a:solidFill>
              </a:rPr>
              <a:t>Quando eu era o seu homem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1803" y="121742"/>
            <a:ext cx="1162050" cy="15144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4500"/>
            <a:ext cx="6444208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32656"/>
            <a:ext cx="2448272" cy="652534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977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860032" y="620688"/>
            <a:ext cx="4176713" cy="1234877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dirty="0" smtClean="0"/>
              <a:t>   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88913" y="188640"/>
            <a:ext cx="4427537" cy="6610623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Música</a:t>
            </a:r>
            <a:r>
              <a:rPr lang="en-US" dirty="0">
                <a:solidFill>
                  <a:srgbClr val="FF0000"/>
                </a:solidFill>
              </a:rPr>
              <a:t>: WHEN I WAS YOUR MAN 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>
                <a:solidFill>
                  <a:srgbClr val="FF0000"/>
                </a:solidFill>
              </a:rPr>
              <a:t>BRUNO MARS)</a:t>
            </a:r>
            <a:endParaRPr lang="pt-BR" dirty="0">
              <a:solidFill>
                <a:srgbClr val="FF0000"/>
              </a:solidFill>
            </a:endParaRPr>
          </a:p>
          <a:p>
            <a:endParaRPr lang="pt-BR" dirty="0" smtClean="0"/>
          </a:p>
          <a:p>
            <a:r>
              <a:rPr lang="pt-BR" dirty="0" smtClean="0">
                <a:solidFill>
                  <a:srgbClr val="FF0000"/>
                </a:solidFill>
              </a:rPr>
              <a:t>Formatação</a:t>
            </a:r>
            <a:r>
              <a:rPr lang="pt-BR" dirty="0">
                <a:solidFill>
                  <a:srgbClr val="FF0000"/>
                </a:solidFill>
              </a:rPr>
              <a:t>: DOROTÉIA GOMES</a:t>
            </a:r>
          </a:p>
          <a:p>
            <a:endParaRPr lang="pt-BR" dirty="0" smtClean="0"/>
          </a:p>
          <a:p>
            <a:r>
              <a:rPr lang="pt-BR" dirty="0" smtClean="0">
                <a:solidFill>
                  <a:srgbClr val="FF0000"/>
                </a:solidFill>
              </a:rPr>
              <a:t>Imagens</a:t>
            </a:r>
            <a:r>
              <a:rPr lang="pt-BR" dirty="0">
                <a:solidFill>
                  <a:srgbClr val="FF0000"/>
                </a:solidFill>
              </a:rPr>
              <a:t>: Internet</a:t>
            </a:r>
          </a:p>
          <a:p>
            <a:endParaRPr lang="pt-BR" dirty="0" smtClean="0"/>
          </a:p>
          <a:p>
            <a:r>
              <a:rPr lang="pt-BR" dirty="0" smtClean="0">
                <a:solidFill>
                  <a:srgbClr val="FF0000"/>
                </a:solidFill>
              </a:rPr>
              <a:t>doroteiagomes06@gmail.com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79388" y="66675"/>
            <a:ext cx="4464050" cy="3693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solidFill>
                  <a:srgbClr val="C0C0C0"/>
                </a:solidFill>
                <a:latin typeface="Book Antiqua" panose="02040602050305030304" pitchFamily="18" charset="0"/>
              </a:rPr>
              <a:t>. </a:t>
            </a:r>
            <a:endParaRPr lang="pt-BR" b="1" dirty="0">
              <a:solidFill>
                <a:srgbClr val="C0C0C0"/>
              </a:solidFill>
              <a:latin typeface="Book Antiqua" panose="02040602050305030304" pitchFamily="18" charset="0"/>
            </a:endParaRP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5492750" y="6165850"/>
            <a:ext cx="38512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  <a:p>
            <a:r>
              <a:rPr lang="en-US" b="1" dirty="0"/>
              <a:t> </a:t>
            </a:r>
            <a:endParaRPr lang="pt-BR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860033" y="5229200"/>
            <a:ext cx="4176712" cy="1282031"/>
          </a:xfrm>
          <a:prstGeom prst="rect">
            <a:avLst/>
          </a:prstGeom>
          <a:gradFill rotWithShape="1">
            <a:gsLst>
              <a:gs pos="0">
                <a:srgbClr val="969696">
                  <a:gamma/>
                  <a:shade val="46275"/>
                  <a:invGamma/>
                </a:srgbClr>
              </a:gs>
              <a:gs pos="50000">
                <a:srgbClr val="969696"/>
              </a:gs>
              <a:gs pos="100000">
                <a:srgbClr val="969696">
                  <a:gamma/>
                  <a:shade val="46275"/>
                  <a:invGamma/>
                </a:srgbClr>
              </a:gs>
            </a:gsLst>
            <a:lin ang="0" scaled="1"/>
          </a:grad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Gomes Slides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1194998"/>
            <a:ext cx="4393307" cy="450252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098327"/>
            <a:ext cx="1162050" cy="1514475"/>
          </a:xfrm>
          <a:prstGeom prst="rect">
            <a:avLst/>
          </a:prstGeom>
        </p:spPr>
      </p:pic>
    </p:spTree>
  </p:cSld>
  <p:clrMapOvr>
    <a:masterClrMapping/>
  </p:clrMapOvr>
  <p:transition spd="slow" advTm="3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gnolo Bronzino">
  <a:themeElements>
    <a:clrScheme name="Agnolo Bronzin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B2B2B2"/>
      </a:hlink>
      <a:folHlink>
        <a:srgbClr val="C0C0C0"/>
      </a:folHlink>
    </a:clrScheme>
    <a:fontScheme name="Agnolo Bronzi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gnolo Bronzin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gnolo Bronzin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B2B2B2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gnolo Bronzin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B2B2B2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When I Was Your Man.ppsx</Template>
  <TotalTime>81</TotalTime>
  <Words>483</Words>
  <Application>Microsoft Office PowerPoint</Application>
  <PresentationFormat>Apresentação na tela (4:3)</PresentationFormat>
  <Paragraphs>134</Paragraphs>
  <Slides>14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Book Antiqua</vt:lpstr>
      <vt:lpstr>Calibri</vt:lpstr>
      <vt:lpstr>Times New Roman</vt:lpstr>
      <vt:lpstr>Agnolo Bronzino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DOROTEIA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When I Was Your Man</dc:subject>
  <dc:creator>User;DOROTEIA GOMES</dc:creator>
  <cp:keywords>When I Was Your Man</cp:keywords>
  <dc:description>FORMATAÇÃO: DOROTÉIA GOMES</dc:description>
  <cp:lastModifiedBy>Usuario</cp:lastModifiedBy>
  <cp:revision>4</cp:revision>
  <dcterms:created xsi:type="dcterms:W3CDTF">2013-10-23T23:51:54Z</dcterms:created>
  <dcterms:modified xsi:type="dcterms:W3CDTF">2021-01-28T12:58:09Z</dcterms:modified>
  <cp:category>música</cp:category>
</cp:coreProperties>
</file>