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media/audio11.wav" ContentType="audio/x-wav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81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2" r:id="rId1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9CsSa+q5RvzioUE+h5AxA" hashData="2Om54I8JQng1UvnYIFvMRbl7LE0Fg8HfEG8ecidZqsYDUzRAun7wTFS1u8uVmYR/uN6ghgmm9Nz9ZbHkk26Fhg" cryptProvider="" algIdExt="0" algIdExtSource="" cryptProviderTypeExt="0" cryptProviderTypeExtSource=""/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8"/>
    <p:penClr>
      <a:schemeClr val="tx1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FF0000"/>
    <a:srgbClr val="F7A9A7"/>
    <a:srgbClr val="E9C0B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0016" autoAdjust="0"/>
    <p:restoredTop sz="96168" autoAdjust="0"/>
  </p:normalViewPr>
  <p:slideViewPr>
    <p:cSldViewPr>
      <p:cViewPr varScale="1">
        <p:scale>
          <a:sx n="73" d="100"/>
          <a:sy n="73" d="100"/>
        </p:scale>
        <p:origin x="-10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A71B5-30A5-40F5-BBE4-5EF38BFDF50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531425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17000">
        <p:sndAc>
          <p:endSnd/>
        </p:sndAc>
      </p:transition>
    </mc:Choice>
    <mc:Fallback>
      <p:transition spd="slow" advClick="0" advTm="17000">
        <p:sndAc>
          <p:endSnd/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AA139-868D-48E8-BEF2-6E48B7C49F7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2348099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17000">
        <p:sndAc>
          <p:endSnd/>
        </p:sndAc>
      </p:transition>
    </mc:Choice>
    <mc:Fallback>
      <p:transition spd="slow" advClick="0" advTm="17000">
        <p:sndAc>
          <p:endSnd/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69C5A5-5716-45C2-ACBD-36FDE759652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8891214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17000">
        <p:sndAc>
          <p:endSnd/>
        </p:sndAc>
      </p:transition>
    </mc:Choice>
    <mc:Fallback>
      <p:transition spd="slow" advClick="0" advTm="17000">
        <p:sndAc>
          <p:endSnd/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4CEDD7-2737-4A03-856C-965006DF481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198912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17000">
        <p:sndAc>
          <p:endSnd/>
        </p:sndAc>
      </p:transition>
    </mc:Choice>
    <mc:Fallback>
      <p:transition spd="slow" advClick="0" advTm="17000">
        <p:sndAc>
          <p:endSnd/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92F58-75C1-4FB0-80E2-D72975EC2E6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9353245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17000">
        <p:sndAc>
          <p:endSnd/>
        </p:sndAc>
      </p:transition>
    </mc:Choice>
    <mc:Fallback>
      <p:transition spd="slow" advClick="0" advTm="17000">
        <p:sndAc>
          <p:endSnd/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AE5CA4-A3F4-44CC-9DDE-C8431CC4DC7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910521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17000">
        <p:sndAc>
          <p:endSnd/>
        </p:sndAc>
      </p:transition>
    </mc:Choice>
    <mc:Fallback>
      <p:transition spd="slow" advClick="0" advTm="17000">
        <p:sndAc>
          <p:endSnd/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2FDECE-8883-4D3C-94CD-93900891380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6525213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17000">
        <p:sndAc>
          <p:endSnd/>
        </p:sndAc>
      </p:transition>
    </mc:Choice>
    <mc:Fallback>
      <p:transition spd="slow" advClick="0" advTm="17000">
        <p:sndAc>
          <p:endSnd/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5A05C1-E51F-4F68-A249-8C78DCBAC0A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2135393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17000">
        <p:sndAc>
          <p:endSnd/>
        </p:sndAc>
      </p:transition>
    </mc:Choice>
    <mc:Fallback>
      <p:transition spd="slow" advClick="0" advTm="17000">
        <p:sndAc>
          <p:endSnd/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BF805-1B00-453E-A8D8-1F7BBF313ED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2361580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17000">
        <p:sndAc>
          <p:endSnd/>
        </p:sndAc>
      </p:transition>
    </mc:Choice>
    <mc:Fallback>
      <p:transition spd="slow" advClick="0" advTm="17000">
        <p:sndAc>
          <p:endSnd/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D056D-809A-4ABF-8446-7376950AACA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5210931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17000">
        <p:sndAc>
          <p:endSnd/>
        </p:sndAc>
      </p:transition>
    </mc:Choice>
    <mc:Fallback>
      <p:transition spd="slow" advClick="0" advTm="17000">
        <p:sndAc>
          <p:endSnd/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116409-2895-4F8A-B5E5-48D46B66829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9621887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17000">
        <p:sndAc>
          <p:endSnd/>
        </p:sndAc>
      </p:transition>
    </mc:Choice>
    <mc:Fallback>
      <p:transition spd="slow" advClick="0" advTm="17000">
        <p:sndAc>
          <p:endSnd/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rgbClr val="FFFF00"/>
            </a:gs>
            <a:gs pos="83000">
              <a:srgbClr val="FF0000"/>
            </a:gs>
            <a:gs pos="100000">
              <a:srgbClr val="FF0000">
                <a:gamma/>
                <a:shade val="46275"/>
                <a:invGamma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5F43386-0FE0-4127-AF03-4C8652275991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000" advClick="0" advTm="17000">
        <p:sndAc>
          <p:endSnd/>
        </p:sndAc>
      </p:transition>
    </mc:Choice>
    <mc:Fallback>
      <p:transition spd="slow" advClick="0" advTm="17000">
        <p:sndAc>
          <p:endSnd/>
        </p:sndAc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openxmlformats.org/officeDocument/2006/relationships/image" Target="../media/image33.gi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Picture 9" descr="slide0009_image0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560" y="0"/>
            <a:ext cx="5112568" cy="692696"/>
          </a:xfrm>
          <a:prstGeom prst="rect">
            <a:avLst/>
          </a:prstGeom>
          <a:noFill/>
        </p:spPr>
      </p:pic>
      <p:pic>
        <p:nvPicPr>
          <p:cNvPr id="8" name="Picture 9" descr="slide0009_image0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5112568" cy="692696"/>
          </a:xfrm>
          <a:prstGeom prst="rect">
            <a:avLst/>
          </a:prstGeom>
          <a:noFill/>
        </p:spPr>
      </p:pic>
      <p:pic>
        <p:nvPicPr>
          <p:cNvPr id="10" name="Espaço Reservado para Conteúdo 9"/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803" y="648311"/>
            <a:ext cx="7951998" cy="4525963"/>
          </a:xfr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374" y="603925"/>
            <a:ext cx="3983427" cy="456995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8231" y="646687"/>
            <a:ext cx="3968570" cy="4527192"/>
          </a:xfrm>
          <a:prstGeom prst="rect">
            <a:avLst/>
          </a:prstGeom>
        </p:spPr>
      </p:pic>
      <p:sp>
        <p:nvSpPr>
          <p:cNvPr id="16" name="Retângulo 15"/>
          <p:cNvSpPr/>
          <p:nvPr/>
        </p:nvSpPr>
        <p:spPr>
          <a:xfrm>
            <a:off x="827584" y="5013176"/>
            <a:ext cx="6984776" cy="187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54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AMIZADE QUE NOS NUTRE</a:t>
            </a:r>
            <a:endParaRPr lang="pt-BR" sz="5400" b="1" dirty="0">
              <a:ln w="66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9" descr="slide0009_image0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2319" y="603925"/>
            <a:ext cx="4827195" cy="6307919"/>
          </a:xfrm>
          <a:prstGeom prst="rect">
            <a:avLst/>
          </a:prstGeom>
          <a:noFill/>
        </p:spPr>
      </p:pic>
      <p:pic>
        <p:nvPicPr>
          <p:cNvPr id="12" name="Picture 10" descr="slide0009_image02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4876" y="603925"/>
            <a:ext cx="4969692" cy="6307514"/>
          </a:xfrm>
          <a:prstGeom prst="rect">
            <a:avLst/>
          </a:prstGeom>
          <a:noFill/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rot="19957699">
            <a:off x="192486" y="1016854"/>
            <a:ext cx="2355509" cy="1901447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sp>
        <p:nvSpPr>
          <p:cNvPr id="3" name="Retângulo 2"/>
          <p:cNvSpPr/>
          <p:nvPr/>
        </p:nvSpPr>
        <p:spPr>
          <a:xfrm rot="19858314">
            <a:off x="233708" y="967414"/>
            <a:ext cx="2980133" cy="1585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Apresentação: </a:t>
            </a:r>
            <a:endParaRPr lang="pt-BR" b="1" dirty="0" smtClean="0">
              <a:solidFill>
                <a:schemeClr val="bg1"/>
              </a:solidFill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DOROTÉIA </a:t>
            </a:r>
            <a:r>
              <a:rPr lang="pt-BR" b="1" dirty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GOMES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www.sergrasan.com</a:t>
            </a:r>
            <a:r>
              <a:rPr lang="pt-BR" b="1" dirty="0" smtClean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/</a:t>
            </a:r>
            <a:endParaRPr lang="pt-BR" b="1" dirty="0" smtClean="0">
              <a:solidFill>
                <a:schemeClr val="bg1"/>
              </a:solidFill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 err="1" smtClean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doroteiagomesslides</a:t>
            </a:r>
            <a:endParaRPr lang="pt-BR" b="1" dirty="0">
              <a:solidFill>
                <a:schemeClr val="bg1"/>
              </a:solidFill>
              <a:effectLst/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04340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21000">
        <p:sndAc>
          <p:stSnd loop="1">
            <p:snd r:embed="rId9" name="RENATO TEIXEIRA E DOMINGUINHOS   AMI.wav"/>
          </p:stSnd>
        </p:sndAc>
      </p:transition>
    </mc:Choice>
    <mc:Fallback>
      <p:transition spd="slow" advClick="0" advTm="21000">
        <p:sndAc>
          <p:stSnd loop="1">
            <p:snd r:embed="rId2" name="RENATO TEIXEIRA E DOMINGUINHOS   AM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3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 0 0.017 -0.065 0.017 -0.065 C 0.034 -0.118 0.061 -0.139 0.1 -0.139 C 0.12 -0.139 0.138 -0.131 0.152 -0.118 C 0.162 -0.109 0.174 -0.104 0.187 -0.104 C 0.212 -0.104 0.233 -0.122 0.241 -0.148 C 0.241 -0.148 0.25 -0.179 0.25 -0.179 C 0.25 -0.179 0.232 -0.113 0.232 -0.113 C 0.215 -0.061 0.188 -0.04 0.15 -0.04 C 0.13 -0.04 0.111 -0.048 0.096 -0.062 C 0.087 -0.07 0.075 -0.075 0.063 -0.075 C 0.038 -0.075 0.017 -0.057 0.009 -0.031 C 0.009 -0.031 0 0 0 0 Z" pathEditMode="relative" ptsTypes="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400"/>
                            </p:stCondLst>
                            <p:childTnLst>
                              <p:par>
                                <p:cTn id="43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900"/>
                            </p:stCondLst>
                            <p:childTnLst>
                              <p:par>
                                <p:cTn id="48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000"/>
                            </p:stCondLst>
                            <p:childTnLst>
                              <p:par>
                                <p:cTn id="53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3100"/>
                            </p:stCondLst>
                            <p:childTnLst>
                              <p:par>
                                <p:cTn id="58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4450"/>
                            </p:stCondLst>
                            <p:childTnLst>
                              <p:par>
                                <p:cTn id="63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988841"/>
            <a:ext cx="8496944" cy="4869160"/>
          </a:xfr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23528" y="1988841"/>
            <a:ext cx="4248472" cy="2592288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4581128"/>
            <a:ext cx="4248472" cy="2276872"/>
          </a:xfrm>
          <a:prstGeom prst="rect">
            <a:avLst/>
          </a:prstGeom>
        </p:spPr>
      </p:pic>
      <p:sp>
        <p:nvSpPr>
          <p:cNvPr id="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71420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2" name="Retângulo 1"/>
          <p:cNvSpPr/>
          <p:nvPr/>
        </p:nvSpPr>
        <p:spPr>
          <a:xfrm>
            <a:off x="510639" y="-437219"/>
            <a:ext cx="8363272" cy="2279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3200" b="1" i="1" dirty="0" smtClean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Aprendi </a:t>
            </a:r>
            <a:r>
              <a:rPr lang="pt-BR" sz="32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coisas importantes nessa vida. É como se fosse um kit básico de sobrevivência.</a:t>
            </a:r>
            <a:br>
              <a:rPr lang="pt-BR" sz="32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52531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1.66667E-6 0.25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-1.66667E-6 -0.25 " pathEditMode="relative" rAng="0" ptsTypes="AA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755576" y="5373216"/>
            <a:ext cx="7632004" cy="1315781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1989138"/>
            <a:ext cx="6481763" cy="31242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pt-BR" dirty="0"/>
              <a:t>   </a:t>
            </a:r>
            <a:endParaRPr lang="pt-BR" sz="2400" dirty="0">
              <a:latin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123728" y="5559492"/>
            <a:ext cx="5328592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2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162"/>
            <a:ext cx="4788024" cy="517366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754476" y="-30162"/>
            <a:ext cx="4355976" cy="517366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476375" y="5559492"/>
            <a:ext cx="6119961" cy="1454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Nunca sinta vergonha daqueles que te dão valor. Mostre-os ao mundo.</a:t>
            </a:r>
            <a:b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481493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0"/>
                            </p:stCondLst>
                            <p:childTnLst>
                              <p:par>
                                <p:cTn id="4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  <p:bldP spid="5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204864"/>
            <a:ext cx="8856984" cy="4525963"/>
          </a:xfr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682" y="2204863"/>
            <a:ext cx="4433079" cy="452596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3757" y="2211038"/>
            <a:ext cx="4486735" cy="4519788"/>
          </a:xfrm>
          <a:prstGeom prst="rect">
            <a:avLst/>
          </a:prstGeom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51520" y="116632"/>
            <a:ext cx="8784976" cy="1603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457200" y="274638"/>
            <a:ext cx="8507288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certeza você já amou alguém que fez com que seu mundo caísse e com certeza o valor que você deu foi muito superior ao que recebeu. Não se preocupe, isso acontece. </a:t>
            </a:r>
            <a:r>
              <a:rPr lang="pt-BR" sz="24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 regra</a:t>
            </a:r>
            <a:r>
              <a:rPr lang="pt-BR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pt-BR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079311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22000"/>
    </mc:Choice>
    <mc:Fallback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" name="Espaço Reservado para Conteúdo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305"/>
            <a:ext cx="9144000" cy="3933056"/>
          </a:xfr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4111383"/>
            <a:ext cx="4608513" cy="265030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3" y="4061361"/>
            <a:ext cx="4608512" cy="2732665"/>
          </a:xfrm>
          <a:prstGeom prst="rect">
            <a:avLst/>
          </a:prstGeom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788025" y="4077072"/>
            <a:ext cx="4376388" cy="2664370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4810707" y="4352111"/>
            <a:ext cx="4355975" cy="2166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quando você tá no chão, achando que não tem mais jeito e que tudo tá perdido, de repente acontece o que não é de se esperar, você passa a não ver apenas os pés passando por seus olhos mas também uma mão te levantando e dizendo que vai ficar tudo bem. </a:t>
            </a:r>
            <a:endParaRPr lang="pt-BR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04802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75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75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" name="Espaço Reservado para Conteúdo 8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532" y="0"/>
            <a:ext cx="8327268" cy="4525963"/>
          </a:xfr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59532" y="-58118"/>
            <a:ext cx="8424936" cy="4584081"/>
          </a:xfrm>
          <a:prstGeom prst="rect">
            <a:avLst/>
          </a:prstGeom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79512" y="4594943"/>
            <a:ext cx="8712968" cy="2035861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179512" y="4653136"/>
            <a:ext cx="8712968" cy="2536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Essa pessoa não liga se você tá sujo, cego e não se importa se você não tem estrutura pra se reerguer.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 acredita em você e quer te ver de pé. É um momento difícil e seu único pensamento deve ser você mesmo.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23148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19000"/>
    </mc:Choice>
    <mc:Fallback>
      <p:transition spd="slow"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r="1356"/>
          <a:stretch/>
        </p:blipFill>
        <p:spPr>
          <a:xfrm rot="20285772">
            <a:off x="671020" y="2036035"/>
            <a:ext cx="3523071" cy="406171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r="1356"/>
          <a:stretch/>
        </p:blipFill>
        <p:spPr>
          <a:xfrm rot="1958654">
            <a:off x="836341" y="2208392"/>
            <a:ext cx="3137421" cy="402957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r="1356"/>
          <a:stretch/>
        </p:blipFill>
        <p:spPr>
          <a:xfrm>
            <a:off x="688655" y="2095867"/>
            <a:ext cx="3690399" cy="4254622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2336" y="3046170"/>
            <a:ext cx="857250" cy="771525"/>
          </a:xfrm>
          <a:prstGeom prst="rect">
            <a:avLst/>
          </a:prstGeom>
        </p:spPr>
      </p:pic>
      <p:pic>
        <p:nvPicPr>
          <p:cNvPr id="16" name="Imagem 15" descr="5611400_stYF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14711" y="4084855"/>
            <a:ext cx="9525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Espaço Reservado para Conteúdo 17"/>
          <p:cNvPicPr>
            <a:picLocks noGrp="1" noChangeAspect="1"/>
          </p:cNvPicPr>
          <p:nvPr>
            <p:ph idx="1"/>
          </p:nvPr>
        </p:nvPicPr>
        <p:blipFill rotWithShape="1">
          <a:blip r:embed="rId6"/>
          <a:srcRect b="58889"/>
          <a:stretch/>
        </p:blipFill>
        <p:spPr>
          <a:xfrm>
            <a:off x="4882672" y="1705819"/>
            <a:ext cx="4224059" cy="5152181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0691" y="1706749"/>
            <a:ext cx="1603309" cy="2154299"/>
          </a:xfrm>
          <a:prstGeom prst="rect">
            <a:avLst/>
          </a:prstGeom>
        </p:spPr>
      </p:pic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110464" y="64997"/>
            <a:ext cx="8923071" cy="1702447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4899283" y="1680459"/>
            <a:ext cx="2554906" cy="1028461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22" name="Retângulo 21"/>
          <p:cNvSpPr/>
          <p:nvPr/>
        </p:nvSpPr>
        <p:spPr>
          <a:xfrm>
            <a:off x="5168189" y="1706749"/>
            <a:ext cx="4572000" cy="9862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9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Foto cedida pelo meu amigo </a:t>
            </a:r>
            <a:r>
              <a:rPr lang="pt-BR" sz="9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koshiro</a:t>
            </a:r>
            <a:r>
              <a:rPr lang="pt-B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9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Bandeira do CANADA, em flores.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9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País que mais </a:t>
            </a:r>
            <a:r>
              <a:rPr lang="pt-B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PRESERVA </a:t>
            </a:r>
            <a:r>
              <a:rPr lang="pt-BR" sz="9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meio ambiente...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9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Obrigada, querido amigo </a:t>
            </a:r>
            <a:r>
              <a:rPr lang="pt-BR" sz="9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koshiro</a:t>
            </a:r>
            <a:r>
              <a:rPr lang="pt-B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tângulo 22"/>
          <p:cNvSpPr/>
          <p:nvPr/>
        </p:nvSpPr>
        <p:spPr>
          <a:xfrm>
            <a:off x="7884368" y="3428999"/>
            <a:ext cx="1008112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koshiro</a:t>
            </a:r>
            <a:endParaRPr lang="pt-BR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88655" y="0"/>
            <a:ext cx="7699769" cy="718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PT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PT" dirty="0">
                <a:solidFill>
                  <a:srgbClr val="737373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40818" y="-90406"/>
            <a:ext cx="7734108" cy="1936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Cuide do seu jardim para que venham as borboletas e, quando elas chegarem, não as escondam porque em um mundo preto e branco elas são as únicas coloridas. 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6076" y="5836758"/>
            <a:ext cx="857250" cy="771525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4429" y="5301208"/>
            <a:ext cx="857250" cy="771525"/>
          </a:xfrm>
          <a:prstGeom prst="rect">
            <a:avLst/>
          </a:prstGeom>
        </p:spPr>
      </p:pic>
      <p:pic>
        <p:nvPicPr>
          <p:cNvPr id="25" name="Imagem 24" descr="5611400_stYF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11215" y="5482010"/>
            <a:ext cx="9525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5169494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29000"/>
    </mc:Choice>
    <mc:Fallback>
      <p:transition spd="slow" advClick="0" advTm="2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80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8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3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8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300"/>
                            </p:stCondLst>
                            <p:childTnLst>
                              <p:par>
                                <p:cTn id="5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800"/>
                            </p:stCondLst>
                            <p:childTnLst>
                              <p:par>
                                <p:cTn id="5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6800"/>
                            </p:stCondLst>
                            <p:childTnLst>
                              <p:par>
                                <p:cTn id="6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1800"/>
                            </p:stCondLst>
                            <p:childTnLst>
                              <p:par>
                                <p:cTn id="7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800"/>
                            </p:stCondLst>
                            <p:childTnLst>
                              <p:par>
                                <p:cTn id="8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1300"/>
                            </p:stCondLst>
                            <p:childTnLst>
                              <p:par>
                                <p:cTn id="9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4900"/>
                            </p:stCondLst>
                            <p:childTnLst>
                              <p:par>
                                <p:cTn id="97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5900"/>
                            </p:stCondLst>
                            <p:childTnLst>
                              <p:par>
                                <p:cTn id="102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7400"/>
                            </p:stCondLst>
                            <p:childTnLst>
                              <p:par>
                                <p:cTn id="11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400"/>
                            </p:stCondLst>
                            <p:childTnLst>
                              <p:par>
                                <p:cTn id="11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0"/>
            <a:ext cx="3456384" cy="51435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7904" y="0"/>
            <a:ext cx="5364088" cy="51435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643306" y="0"/>
            <a:ext cx="5500694" cy="51435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9630" y="0"/>
            <a:ext cx="1656184" cy="1428750"/>
          </a:xfrm>
          <a:prstGeom prst="rect">
            <a:avLst/>
          </a:prstGeom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79512" y="5229200"/>
            <a:ext cx="8712968" cy="1628800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850770" y="5408240"/>
            <a:ext cx="7393638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Balance seu pé em um penhasco mas não olhe para baixo, olhe em frente, logo o sol nasce outra vez e tudo ficará colorido. 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Espaço Reservado para Conteúdo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08644" y="527509"/>
            <a:ext cx="2655912" cy="4068688"/>
          </a:xfrm>
          <a:prstGeom prst="ellipse">
            <a:avLst/>
          </a:prstGeom>
          <a:noFill/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5643571" y="357166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AMIZADE QUE NOS NUTRE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6165056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24000"/>
    </mc:Choice>
    <mc:Fallback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7338" b="87841" l="0" r="100000">
                        <a14:foregroundMark x1="76875" y1="78407" x2="76875" y2="78407"/>
                      </a14:backgroundRemoval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/>
              </a:ext>
            </a:extLst>
          </a:blip>
          <a:srcRect t="3182"/>
          <a:stretch/>
        </p:blipFill>
        <p:spPr>
          <a:xfrm>
            <a:off x="107504" y="116632"/>
            <a:ext cx="8928992" cy="4752528"/>
          </a:xfrm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t="3800"/>
          <a:stretch/>
        </p:blipFill>
        <p:spPr>
          <a:xfrm flipH="1">
            <a:off x="0" y="1571"/>
            <a:ext cx="9144000" cy="508518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7736" y="0"/>
            <a:ext cx="2376264" cy="2427734"/>
          </a:xfrm>
          <a:prstGeom prst="rect">
            <a:avLst/>
          </a:prstGeom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51520" y="5201816"/>
            <a:ext cx="8784976" cy="148718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10" name="Imagem 9" descr="5611400_stYFK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9337" y="1989435"/>
            <a:ext cx="9525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92745" y="1856522"/>
            <a:ext cx="638175" cy="79057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26736" y="5223134"/>
            <a:ext cx="8424936" cy="1497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amor pode demorar a chegar mas aos poucos ele há de aparecer, enquanto isso curta as borboletas fazendo cócegas em sua barriga. </a:t>
            </a:r>
            <a:endParaRPr lang="pt-BR" sz="20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tenha a certeza de que tudo ficará bem.</a:t>
            </a:r>
            <a:br>
              <a:rPr lang="pt-BR" sz="2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666770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23000"/>
    </mc:Choice>
    <mc:Fallback>
      <p:transition spd="slow" advClick="0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062 0.0169 C -0.08767 -0.00208 -0.08368 -0.02014 -0.07569 -0.02014 C -0.06666 -0.02014 -0.06354 -0.00208 -0.06059 0.0169 C -0.05659 0.03796 -0.05364 0.0588 -0.04357 0.0588 C -0.03455 0.0588 -0.03159 0.03796 -0.0276 0.0169 C -0.02569 -0.00208 -0.0217 -0.02014 -0.01267 -0.02014 C -0.00468 -0.02014 -0.00069 -0.00208 0.00243 0.0169 C 0.00538 0.03796 0.00938 0.0588 0.01841 0.0588 C 0.02743 0.0588 0.03438 0.0169 0.03438 0.01713 C 0.03733 -0.00208 0.04045 -0.02014 0.04931 -0.02014 C 0.05834 -0.02014 0.06146 -0.00208 0.06441 0.0169 C 0.06841 0.03796 0.07136 0.0588 0.08143 0.0588 C 0.09045 0.0588 0.09341 0.03796 0.09636 0.0169 C 0.10035 -0.00208 0.1033 -0.02014 0.11233 -0.02014 C 0.12032 -0.02014 0.12431 -0.00208 0.12743 0.0169 C 0.13038 0.03796 0.13438 0.0588 0.14341 0.0588 C 0.15243 0.0588 0.15538 0.03796 0.15938 0.0169 " pathEditMode="relative" rAng="0" ptsTypes="AAAAAAAAAAAAAAAAA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8575"/>
            <a:ext cx="4572000" cy="4525963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0"/>
            <a:ext cx="4572000" cy="450691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4328" y="0"/>
            <a:ext cx="1235956" cy="15567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tângulo 6"/>
          <p:cNvSpPr/>
          <p:nvPr/>
        </p:nvSpPr>
        <p:spPr>
          <a:xfrm>
            <a:off x="4716017" y="0"/>
            <a:ext cx="2937340" cy="1063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SÃO JOSÉ DO RIO </a:t>
            </a:r>
            <a:r>
              <a:rPr lang="pt-BR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PRETO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SIDNEI CALHEIROS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11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611560" y="4653136"/>
            <a:ext cx="7632004" cy="172270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4653136"/>
            <a:ext cx="7055939" cy="206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PT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Amigos são poemas, são versos inacabados.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PT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Amigos do coração, amigos presentes,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PT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Amigos ausentes, perto ou longe,serão para sempre.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PT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Koshiro e Sidnei, queridos amigos do coração.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PT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Minha homenagem com todo o meu carinho e emoção.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PT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2843808" y="2564904"/>
            <a:ext cx="13681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err="1">
                <a:solidFill>
                  <a:schemeClr val="bg1"/>
                </a:solidFill>
              </a:rPr>
              <a:t>Koshiro</a:t>
            </a:r>
            <a:endParaRPr lang="pt-B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97744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34000"/>
    </mc:Choice>
    <mc:Fallback>
      <p:transition spd="slow" advClick="0" advTm="3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300"/>
                            </p:stCondLst>
                            <p:childTnLst>
                              <p:par>
                                <p:cTn id="42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5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75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1800"/>
                            </p:stCondLst>
                            <p:childTnLst>
                              <p:par>
                                <p:cTn id="57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45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6850"/>
                            </p:stCondLst>
                            <p:childTnLst>
                              <p:par>
                                <p:cTn id="67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93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9750"/>
                            </p:stCondLst>
                            <p:childTnLst>
                              <p:par>
                                <p:cTn id="77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88" y="274638"/>
            <a:ext cx="9158089" cy="4525963"/>
          </a:xfrm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68261" y="4653627"/>
            <a:ext cx="7897794" cy="2134037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6" name="Picture 9" descr="slide0009_image0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0477" y="620688"/>
            <a:ext cx="4509601" cy="6237312"/>
          </a:xfrm>
          <a:prstGeom prst="rect">
            <a:avLst/>
          </a:prstGeom>
          <a:noFill/>
        </p:spPr>
      </p:pic>
      <p:pic>
        <p:nvPicPr>
          <p:cNvPr id="7" name="Picture 10" descr="slide0009_image0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721692"/>
            <a:ext cx="4841342" cy="6174627"/>
          </a:xfrm>
          <a:prstGeom prst="rect">
            <a:avLst/>
          </a:prstGeom>
          <a:noFill/>
        </p:spPr>
      </p:pic>
      <p:pic>
        <p:nvPicPr>
          <p:cNvPr id="8" name="Picture 9" descr="slide0009_image0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400" y="-1"/>
            <a:ext cx="4561818" cy="721694"/>
          </a:xfrm>
          <a:prstGeom prst="rect">
            <a:avLst/>
          </a:prstGeom>
          <a:noFill/>
        </p:spPr>
      </p:pic>
      <p:pic>
        <p:nvPicPr>
          <p:cNvPr id="9" name="Picture 9" descr="slide0009_image0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2219" y="-1"/>
            <a:ext cx="4642258" cy="721693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876796" y="4803146"/>
            <a:ext cx="7200800" cy="1984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</a:t>
            </a:r>
            <a:r>
              <a:rPr lang="pt-BR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AMIZADE QUE NOS NUTRE</a:t>
            </a:r>
            <a:endParaRPr lang="pt-B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AMIZADE SINCERA (Renato Teixeira e Dominguinhos)</a:t>
            </a:r>
            <a:endParaRPr lang="pt-B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Apresentação: DOROTÉIA GOMES</a:t>
            </a:r>
            <a:endParaRPr lang="pt-B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www.sergrasan.com/doroteiagomesslides</a:t>
            </a:r>
            <a:endParaRPr lang="pt-B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doroteiagomes06@gmail.com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65387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40000"/>
    </mc:Choice>
    <mc:Fallback>
      <p:transition spd="slow" advClick="0" advTm="4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000"/>
                            </p:stCondLst>
                            <p:childTnLst>
                              <p:par>
                                <p:cTn id="4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ISAS_IMPORTANTES_DA_VIDA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COISAS_IMPORTANTES_DA_VIDA</Template>
  <TotalTime>5</TotalTime>
  <Words>382</Words>
  <Application>Microsoft Office PowerPoint</Application>
  <PresentationFormat>Apresentação na tela (4:3)</PresentationFormat>
  <Paragraphs>41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COISAS_IMPORTANTES_DA_VIDA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Manager>DOROTÉIA GOMES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keywords>DOROTÉIA GOMES</cp:keywords>
  <dc:description>DOROTÉIA GOMES</dc:description>
  <cp:lastModifiedBy>Usuario</cp:lastModifiedBy>
  <cp:revision>2</cp:revision>
  <dcterms:created xsi:type="dcterms:W3CDTF">2016-11-22T19:17:33Z</dcterms:created>
  <dcterms:modified xsi:type="dcterms:W3CDTF">2016-11-22T19:27:24Z</dcterms:modified>
  <cp:category>REFLEXÃO</cp:category>
</cp:coreProperties>
</file>