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  <p:sldId id="256" r:id="rId4"/>
    <p:sldId id="267" r:id="rId5"/>
    <p:sldId id="258" r:id="rId6"/>
    <p:sldId id="257" r:id="rId7"/>
    <p:sldId id="263" r:id="rId8"/>
    <p:sldId id="266" r:id="rId9"/>
    <p:sldId id="271" r:id="rId10"/>
    <p:sldId id="264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iGRFRMk8Cp2Y00iqIcxIg==" hashData="V/8s+L/wBqzqJUzh4j1w+14mKmufvmwStqHGQSmF54t1FAS8CsAbheABKVLFgpBhAO4dwdk5AVE8jK3DVXkGO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132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360E1-4861-497D-880B-8E000BAAD080}" type="datetimeFigureOut">
              <a:rPr lang="pt-BR" smtClean="0"/>
              <a:t>29/11/2013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193C-2140-4288-8B6B-2599A3216D2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360E1-4861-497D-880B-8E000BAAD080}" type="datetimeFigureOut">
              <a:rPr lang="pt-BR" smtClean="0"/>
              <a:t>29/11/2013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193C-2140-4288-8B6B-2599A3216D2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360E1-4861-497D-880B-8E000BAAD080}" type="datetimeFigureOut">
              <a:rPr lang="pt-BR" smtClean="0"/>
              <a:t>29/11/2013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193C-2140-4288-8B6B-2599A3216D2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360E1-4861-497D-880B-8E000BAAD080}" type="datetimeFigureOut">
              <a:rPr lang="pt-BR" smtClean="0"/>
              <a:t>29/11/2013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193C-2140-4288-8B6B-2599A3216D2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360E1-4861-497D-880B-8E000BAAD080}" type="datetimeFigureOut">
              <a:rPr lang="pt-BR" smtClean="0"/>
              <a:t>29/11/2013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193C-2140-4288-8B6B-2599A3216D2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360E1-4861-497D-880B-8E000BAAD080}" type="datetimeFigureOut">
              <a:rPr lang="pt-BR" smtClean="0"/>
              <a:t>29/11/2013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193C-2140-4288-8B6B-2599A3216D2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360E1-4861-497D-880B-8E000BAAD080}" type="datetimeFigureOut">
              <a:rPr lang="pt-BR" smtClean="0"/>
              <a:t>29/11/2013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193C-2140-4288-8B6B-2599A3216D2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360E1-4861-497D-880B-8E000BAAD080}" type="datetimeFigureOut">
              <a:rPr lang="pt-BR" smtClean="0"/>
              <a:t>29/11/2013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193C-2140-4288-8B6B-2599A3216D2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360E1-4861-497D-880B-8E000BAAD080}" type="datetimeFigureOut">
              <a:rPr lang="pt-BR" smtClean="0"/>
              <a:t>29/11/2013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193C-2140-4288-8B6B-2599A3216D2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360E1-4861-497D-880B-8E000BAAD080}" type="datetimeFigureOut">
              <a:rPr lang="pt-BR" smtClean="0"/>
              <a:t>29/11/2013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193C-2140-4288-8B6B-2599A3216D2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360E1-4861-497D-880B-8E000BAAD080}" type="datetimeFigureOut">
              <a:rPr lang="pt-BR" smtClean="0"/>
              <a:t>29/11/2013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193C-2140-4288-8B6B-2599A3216D2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360E1-4861-497D-880B-8E000BAAD080}" type="datetimeFigureOut">
              <a:rPr lang="pt-BR" smtClean="0"/>
              <a:t>29/11/2013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9193C-2140-4288-8B6B-2599A3216D2B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doroteiagomesslides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doroteiagom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Rectangle 4" descr="arvore giante"/>
          <p:cNvSpPr>
            <a:spLocks noChangeArrowheads="1"/>
          </p:cNvSpPr>
          <p:nvPr/>
        </p:nvSpPr>
        <p:spPr bwMode="auto">
          <a:xfrm>
            <a:off x="0" y="-99392"/>
            <a:ext cx="9144000" cy="4896544"/>
          </a:xfrm>
          <a:prstGeom prst="rect">
            <a:avLst/>
          </a:prstGeom>
          <a:blipFill dpi="0" rotWithShape="1">
            <a:blip r:embed="rId3" cstate="email"/>
            <a:srcRect/>
            <a:stretch>
              <a:fillRect/>
            </a:stretch>
          </a:blip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8" name="Retângulo de cantos arredondados 7"/>
          <p:cNvSpPr/>
          <p:nvPr/>
        </p:nvSpPr>
        <p:spPr>
          <a:xfrm>
            <a:off x="0" y="4869160"/>
            <a:ext cx="9144000" cy="1988840"/>
          </a:xfrm>
          <a:prstGeom prst="roundRect">
            <a:avLst/>
          </a:prstGeom>
          <a:solidFill>
            <a:srgbClr val="FF0000"/>
          </a:solidFill>
          <a:ln w="38100">
            <a:solidFill>
              <a:srgbClr val="0000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Stop">
              <a:avLst/>
            </a:prstTxWarp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4000" b="1" u="sng" dirty="0" smtClean="0">
                <a:ln w="31550" cmpd="sng">
                  <a:gradFill>
                    <a:gsLst>
                      <a:gs pos="25000">
                        <a:schemeClr val="tx2"/>
                      </a:gs>
                      <a:gs pos="80000">
                        <a:schemeClr val="accent1">
                          <a:tint val="44500"/>
                          <a:satMod val="160000"/>
                        </a:schemeClr>
                      </a:gs>
                    </a:gsLst>
                    <a:lin ang="5400000" scaled="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gency FB" pitchFamily="34" charset="0"/>
              </a:rPr>
              <a:t>Natal de criança</a:t>
            </a:r>
          </a:p>
          <a:p>
            <a:pPr algn="ctr"/>
            <a:r>
              <a:rPr lang="pt-BR" sz="4000" b="1" u="sng" dirty="0" err="1" smtClean="0">
                <a:ln w="31550" cmpd="sng">
                  <a:gradFill>
                    <a:gsLst>
                      <a:gs pos="25000">
                        <a:schemeClr val="tx2"/>
                      </a:gs>
                      <a:gs pos="80000">
                        <a:schemeClr val="accent1">
                          <a:tint val="44500"/>
                          <a:satMod val="160000"/>
                        </a:schemeClr>
                      </a:gs>
                    </a:gsLst>
                    <a:lin ang="5400000" scaled="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gency FB" pitchFamily="34" charset="0"/>
              </a:rPr>
              <a:t>Autoria:Dorotéia</a:t>
            </a:r>
            <a:endParaRPr lang="pt-BR" sz="4000" b="1" u="sng" dirty="0">
              <a:ln w="31550" cmpd="sng">
                <a:gradFill>
                  <a:gsLst>
                    <a:gs pos="25000">
                      <a:schemeClr val="tx2"/>
                    </a:gs>
                    <a:gs pos="80000">
                      <a:schemeClr val="accent1">
                        <a:tint val="44500"/>
                        <a:satMod val="160000"/>
                      </a:schemeClr>
                    </a:gs>
                  </a:gsLst>
                  <a:lin ang="5400000" scaled="0"/>
                </a:gradFill>
                <a:prstDash val="solid"/>
              </a:ln>
              <a:solidFill>
                <a:srgbClr val="FFFF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Click="0" advTm="14000">
    <p:sndAc>
      <p:stSnd loop="1">
        <p:snd r:embed="rId2" name="nat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4" name="Rectangle 4" descr="0APAPAI NOEL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email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pt-BR" dirty="0"/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95536" y="216518"/>
            <a:ext cx="849694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Nítidas são as  lembranças que trago do  meu Natal de criança.</a:t>
            </a:r>
            <a:endParaRPr kumimoji="0" lang="pt-BR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 Do Papai Noel  trazendo esperanças.</a:t>
            </a:r>
            <a:endParaRPr kumimoji="0" lang="pt-BR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28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1"/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1" descr="natal-1774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324528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467544" y="5085184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O tocar da  corneta que meu irmão  queria ganhar no  natal.</a:t>
            </a:r>
            <a:endParaRPr kumimoji="0" lang="pt-BR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Brincadeira esta, que meu pai gostava de fazer, escondido atrás do quintal.</a:t>
            </a:r>
            <a:endParaRPr kumimoji="0" lang="pt-BR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2" descr="PAPAI NOEL TRISTE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395536" y="188640"/>
            <a:ext cx="6462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Garamond" pitchFamily="18" charset="0"/>
              </a:rPr>
              <a:t>Ficava  a procura deste gordinho triunfal.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itchFamily="18" charset="0"/>
              </a:rPr>
              <a:t>Contava  os dias para esta chegada fenomenal.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250"/>
                            </p:stCondLst>
                            <p:childTnLst>
                              <p:par>
                                <p:cTn id="1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1" descr="25265-bigthumbnail.jpg"/>
          <p:cNvPicPr>
            <a:picLocks noChangeAspect="1"/>
          </p:cNvPicPr>
          <p:nvPr/>
        </p:nvPicPr>
        <p:blipFill>
          <a:blip r:embed="rId2" cstate="email">
            <a:grayscl/>
          </a:blip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25265-bigthumbnail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611560" y="5949280"/>
            <a:ext cx="74888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Na véspera o sapatinho era colocado na beira da cama.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5" descr="000ma6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1043609" y="4869160"/>
            <a:ext cx="75382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latin typeface="Garamond" pitchFamily="18" charset="0"/>
              </a:rPr>
              <a:t>Quase nem dormia  para vê-lo chegar.</a:t>
            </a:r>
            <a:endParaRPr lang="pt-BR" sz="2800" b="1" dirty="0">
              <a:latin typeface="Garamond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403648" y="5445224"/>
            <a:ext cx="54543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latin typeface="Garamond" pitchFamily="18" charset="0"/>
              </a:rPr>
              <a:t>Mas a espera era longa e fazia  drama,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9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60033"/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Rectangle 8" descr="02c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email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pt-BR" sz="2400" b="1" dirty="0" smtClean="0">
                <a:solidFill>
                  <a:schemeClr val="bg1"/>
                </a:solidFill>
                <a:latin typeface="Garamond" pitchFamily="18" charset="0"/>
              </a:rPr>
              <a:t>Para  o sono que insistia em me pegar.</a:t>
            </a:r>
            <a:endParaRPr lang="pt-BR" sz="2400" dirty="0">
              <a:solidFill>
                <a:schemeClr val="bg1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4" descr="ARVORE DE NATALB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683568" y="260648"/>
            <a:ext cx="784887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No dia seguinte muitos brinquedos de plásticos pela casa eram espalhados.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A alegria semeava-se  na simplicidade dos  brinquedos e da vida.</a:t>
            </a:r>
          </a:p>
          <a:p>
            <a:r>
              <a:rPr lang="pt-BR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4" descr="PAPEL NATAL6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243408"/>
            <a:ext cx="9144000" cy="7430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4" descr="PAPEL NATAL6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243408"/>
            <a:ext cx="4499992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4" descr="PAPEL NATAL6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499992" y="-171400"/>
            <a:ext cx="4644008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4" descr="PAPEL NATAL6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3501008"/>
            <a:ext cx="4572000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4" descr="PAPEL NATAL6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72000" y="3501008"/>
            <a:ext cx="4572000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tângulo 8"/>
          <p:cNvSpPr/>
          <p:nvPr/>
        </p:nvSpPr>
        <p:spPr>
          <a:xfrm>
            <a:off x="683568" y="2828836"/>
            <a:ext cx="81369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Foram Sonhos  realizados com  fantasias, trilhados.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Hoje levo comigo em todos os natais, a memória da alegria do meu natal de criança.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4528" cy="68580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827584" y="548680"/>
            <a:ext cx="698531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Texto: Natal de criança.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Texto e formatação: Dorotéia Gomes.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Imagens: Internet.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hlinkClick r:id="rId3"/>
              </a:rPr>
              <a:t>www.sergrasan.com/doroteiagomesslides</a:t>
            </a:r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hlinkClick r:id="rId4"/>
              </a:rPr>
              <a:t>http://www.doroteiagomes.recantodasletras.com.br</a:t>
            </a:r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827584" y="2060848"/>
            <a:ext cx="3505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doroteiagomes06@gmail.com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advClick="0" advTm="8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800"/>
                            </p:stCondLst>
                            <p:childTnLst>
                              <p:par>
                                <p:cTn id="3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100"/>
                            </p:stCondLst>
                            <p:childTnLst>
                              <p:par>
                                <p:cTn id="4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950"/>
                            </p:stCondLst>
                            <p:childTnLst>
                              <p:par>
                                <p:cTn id="4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Natal de criança</Template>
  <TotalTime>2</TotalTime>
  <Words>173</Words>
  <Application>Microsoft Office PowerPoint</Application>
  <PresentationFormat>Apresentação na tela (4:3)</PresentationFormat>
  <Paragraphs>24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6" baseType="lpstr">
      <vt:lpstr>Agency FB</vt:lpstr>
      <vt:lpstr>Arial</vt:lpstr>
      <vt:lpstr>Calibri</vt:lpstr>
      <vt:lpstr>Garamond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CASA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NATAL DE CRIANÇA</dc:title>
  <dc:creator>User;DOROTEIA GOMES</dc:creator>
  <dc:description>DOROTÉIA GOMES</dc:description>
  <cp:lastModifiedBy>User</cp:lastModifiedBy>
  <cp:revision>1</cp:revision>
  <dcterms:created xsi:type="dcterms:W3CDTF">2013-11-29T13:46:30Z</dcterms:created>
  <dcterms:modified xsi:type="dcterms:W3CDTF">2013-11-29T13:48:51Z</dcterms:modified>
  <cp:category>NATAL</cp:category>
</cp:coreProperties>
</file>