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96" r:id="rId7"/>
    <p:sldId id="262" r:id="rId8"/>
    <p:sldId id="263" r:id="rId9"/>
    <p:sldId id="264" r:id="rId10"/>
    <p:sldId id="265" r:id="rId11"/>
    <p:sldId id="266" r:id="rId12"/>
    <p:sldId id="308" r:id="rId13"/>
    <p:sldId id="268" r:id="rId14"/>
    <p:sldId id="269" r:id="rId15"/>
    <p:sldId id="270" r:id="rId16"/>
    <p:sldId id="271" r:id="rId17"/>
    <p:sldId id="298" r:id="rId18"/>
    <p:sldId id="273" r:id="rId19"/>
    <p:sldId id="299" r:id="rId20"/>
    <p:sldId id="275" r:id="rId21"/>
    <p:sldId id="300" r:id="rId22"/>
    <p:sldId id="277" r:id="rId23"/>
    <p:sldId id="278" r:id="rId24"/>
    <p:sldId id="279" r:id="rId25"/>
    <p:sldId id="280" r:id="rId26"/>
    <p:sldId id="281" r:id="rId27"/>
    <p:sldId id="310" r:id="rId28"/>
    <p:sldId id="309" r:id="rId29"/>
    <p:sldId id="311" r:id="rId30"/>
    <p:sldId id="305" r:id="rId31"/>
    <p:sldId id="286" r:id="rId32"/>
    <p:sldId id="306" r:id="rId33"/>
    <p:sldId id="301" r:id="rId34"/>
    <p:sldId id="295" r:id="rId35"/>
    <p:sldId id="307" r:id="rId36"/>
    <p:sldId id="290" r:id="rId37"/>
    <p:sldId id="291" r:id="rId3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CC3300"/>
    <a:srgbClr val="008080"/>
    <a:srgbClr val="FF3300"/>
    <a:srgbClr val="D60093"/>
    <a:srgbClr val="FFCC99"/>
    <a:srgbClr val="008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5" autoAdjust="0"/>
    <p:restoredTop sz="94646" autoAdjust="0"/>
  </p:normalViewPr>
  <p:slideViewPr>
    <p:cSldViewPr>
      <p:cViewPr varScale="1">
        <p:scale>
          <a:sx n="96" d="100"/>
          <a:sy n="96" d="100"/>
        </p:scale>
        <p:origin x="31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1A235EB-C64A-422A-9E1E-E5F3DFF7B1C7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A009D74-FB35-4717-B751-0BF992529C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05016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40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5D8FF3-C2E5-43E6-AEA2-7E95148142F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3169358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ECC7F-1102-4952-9DC5-C2313962C58B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02E1A-FAFE-4650-A49E-C265F9255D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02F1F-1D43-49D9-B2F3-0B6CFC5F0166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ACAE4-62F1-4094-83FD-2B94DCEA1C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E6583-52F5-4260-B925-724855D8223B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B2D63-444A-490E-B48A-813F4B92C30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FA6FF-A413-4699-9BD3-AA9619EFB172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3A8F2-E47F-442C-B567-4211B5EF96C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71D28-411A-498A-A77F-ABAB5276BCC0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42288-5D88-4B97-9ACE-BBA7F6C83C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597B9-3026-4860-BCE4-495F8F13125D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7CBCF-0DF5-4D0A-A199-C3F06937C33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F18C4-0032-4D92-9CA2-F22EEAF60B86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6E410-DF46-415D-9625-F14F14E9E7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94503-33EB-4053-9E38-D3F2513A942A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35987-4920-486C-8C1C-E170ED8210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4B540-05D7-4D80-883F-5B07ADE0051A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D5393-F38F-43F1-996D-C617639D9E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A266A-75F1-48F6-9FF1-228532360A3B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577FC-828B-412D-AFE0-2578EC8279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8EC7B-6C45-4C26-B829-E92A7138B240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05D57-6274-4421-8C0F-F378CFDC47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4F39B9-F7B1-457B-A3B3-63E95F204A0B}" type="datetimeFigureOut">
              <a:rPr lang="pt-BR"/>
              <a:pPr>
                <a:defRPr/>
              </a:pPr>
              <a:t>11/01/2021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CF7D44-F8C8-4744-A6AD-E5FB6878E2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people.desktopnexus.com/wallpaper/1034660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mtClean="0"/>
          </a:p>
        </p:txBody>
      </p:sp>
      <p:pic>
        <p:nvPicPr>
          <p:cNvPr id="4" name="thumbnail-1038270" descr="Beauty..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64038" y="0"/>
            <a:ext cx="4779962" cy="709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thumbnail-1038270" descr="Beauty..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6875" y="0"/>
            <a:ext cx="4779963" cy="709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23850" y="0"/>
            <a:ext cx="5199063" cy="709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7900" y="0"/>
            <a:ext cx="4679950" cy="709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251520" y="3105835"/>
            <a:ext cx="8208912" cy="1938992"/>
          </a:xfrm>
          <a:prstGeom prst="rect">
            <a:avLst/>
          </a:prstGeom>
        </p:spPr>
        <p:txBody>
          <a:bodyPr>
            <a:prstTxWarp prst="textCurveUp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pPr>
              <a:defRPr/>
            </a:pPr>
            <a:r>
              <a:rPr lang="pt-BR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Só chamei porque te</a:t>
            </a:r>
          </a:p>
          <a:p>
            <a:pPr>
              <a:defRPr/>
            </a:pPr>
            <a:r>
              <a:rPr lang="pt-BR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          amo.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-108520" y="5730875"/>
            <a:ext cx="1750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</a:rPr>
              <a:t>DOROTEIA</a:t>
            </a:r>
          </a:p>
          <a:p>
            <a:pPr algn="ctr"/>
            <a:r>
              <a:rPr lang="pt-BR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</a:rPr>
              <a:t>GOMES</a:t>
            </a:r>
          </a:p>
          <a:p>
            <a:pPr algn="ctr"/>
            <a:r>
              <a:rPr lang="pt-BR" dirty="0" smtClean="0">
                <a:ln>
                  <a:solidFill>
                    <a:srgbClr val="FF0000"/>
                  </a:solidFill>
                </a:ln>
                <a:solidFill>
                  <a:sysClr val="windowText" lastClr="000000"/>
                </a:solidFill>
              </a:rPr>
              <a:t>SLIDES</a:t>
            </a:r>
            <a:endParaRPr lang="pt-BR" dirty="0">
              <a:ln>
                <a:solidFill>
                  <a:srgbClr val="FF0000"/>
                </a:solidFill>
              </a:ln>
              <a:solidFill>
                <a:sysClr val="windowText" lastClr="000000"/>
              </a:solidFill>
            </a:endParaRPr>
          </a:p>
        </p:txBody>
      </p:sp>
      <p:pic>
        <p:nvPicPr>
          <p:cNvPr id="6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11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accel="500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076" name="Imagem 4" descr="Taça de champanhe, brinde, Vidro, Brind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m 3" descr="Foto imagem 'Champagne – Chique'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m 5" descr="Foto imagem 'Champagne – Estourando'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2286000" y="3105150"/>
            <a:ext cx="457200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No dia do ano novo 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para celebrar.</a:t>
            </a:r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3074" name="Imagem 6" descr="http://midia.iplay.com.br/Imagens/PapelDeParede/004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m 6" descr="http://midia.iplay.com.br/Imagens/PapelDeParede/0044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286000" y="3105150"/>
            <a:ext cx="457200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Coraçõezinhos de doce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   para se dar.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66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098" name="Imagem 7" descr="A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m 7" descr="A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3644900"/>
            <a:ext cx="4752975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m 8" descr="A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975" y="0"/>
            <a:ext cx="4752975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m 8" descr="A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644900"/>
            <a:ext cx="4572000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2286000" y="2967038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Nem o primeiro dia 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        da primavera.</a:t>
            </a:r>
            <a:endParaRPr lang="pt-BR" sz="24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122" name="Imagem 9" descr="PE-008-01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m 10" descr="3852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50"/>
            <a:ext cx="939641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286000" y="2349500"/>
            <a:ext cx="4572000" cy="8302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E nenhuma canção 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para se cantar.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CC99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" name="thumbnail-1034660" descr="Sandy`s silenc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54" descr="2329025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268538" y="3141663"/>
            <a:ext cx="45720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De fato hoje não é mais do      que  um dia comum.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" name="Imagem 30" descr="A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Imagem 14" descr="SER5YSR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8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254375" y="3244850"/>
            <a:ext cx="3449638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Não há chuva de abril.</a:t>
            </a:r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7029450"/>
          </a:xfrm>
          <a:solidFill>
            <a:srgbClr val="FF7C8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8194" name="Imagem 15" descr="rosa21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4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3222625" y="3244850"/>
            <a:ext cx="3538538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Nem vicejar das flores.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0" y="-242888"/>
            <a:ext cx="9144000" cy="7416801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>
              <a:buFont typeface="Arial" charset="0"/>
              <a:buChar char="•"/>
              <a:defRPr/>
            </a:pPr>
            <a:endParaRPr lang="pt-BR" dirty="0" smtClean="0"/>
          </a:p>
        </p:txBody>
      </p:sp>
      <p:pic>
        <p:nvPicPr>
          <p:cNvPr id="9218" name="Imagem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50"/>
            <a:ext cx="9144000" cy="72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m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2888"/>
            <a:ext cx="9144000" cy="745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286000" y="3105150"/>
            <a:ext cx="457200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Não há sábado de casamento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no mês de junho.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8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8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252413" y="0"/>
            <a:ext cx="9396413" cy="6858000"/>
          </a:xfrm>
          <a:solidFill>
            <a:schemeClr val="accent2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 smtClean="0"/>
          </a:p>
        </p:txBody>
      </p:sp>
      <p:pic>
        <p:nvPicPr>
          <p:cNvPr id="10242" name="Imagem 18" descr="576398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413" y="0"/>
            <a:ext cx="9396413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8" descr="57639829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18" descr="57639829"/>
          <p:cNvPicPr>
            <a:picLocks noChangeAspect="1" noChangeArrowheads="1"/>
          </p:cNvPicPr>
          <p:nvPr/>
        </p:nvPicPr>
        <p:blipFill>
          <a:blip r:embed="rId3" cstate="print"/>
          <a:srcRect r="49213"/>
          <a:stretch>
            <a:fillRect/>
          </a:stretch>
        </p:blipFill>
        <p:spPr bwMode="auto">
          <a:xfrm>
            <a:off x="-252413" y="-7938"/>
            <a:ext cx="4895851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3716338" y="3244850"/>
            <a:ext cx="2217737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Mas o que há,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 smtClean="0"/>
          </a:p>
        </p:txBody>
      </p:sp>
      <p:pic>
        <p:nvPicPr>
          <p:cNvPr id="11266" name="Imagem 19" descr="love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3236913" y="3244850"/>
            <a:ext cx="34988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chemeClr val="bg1"/>
                </a:solidFill>
                <a:latin typeface="Palatino Linotype" pitchFamily="18" charset="0"/>
              </a:rPr>
              <a:t>É uma coisa verdadeira.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>
              <a:defRPr/>
            </a:pPr>
            <a:endParaRPr lang="pt-BR" dirty="0"/>
          </a:p>
        </p:txBody>
      </p:sp>
      <p:pic>
        <p:nvPicPr>
          <p:cNvPr id="4" name="Imagem 20" descr="http://www.google.com.br/images?q=tbn:ANd9GcS4K_Q-Vhgp8nBPY-uboapKyE1lWZ_owbGx7WGtCwQfxWcUQiMpafm-AXKR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6375"/>
          <a:stretch>
            <a:fillRect/>
          </a:stretch>
        </p:blipFill>
        <p:spPr>
          <a:xfrm>
            <a:off x="0" y="0"/>
            <a:ext cx="4643438" cy="6858000"/>
          </a:xfrm>
          <a:noFill/>
        </p:spPr>
      </p:pic>
      <p:pic>
        <p:nvPicPr>
          <p:cNvPr id="5" name="Imagem 20" descr="http://www.google.com.br/images?q=tbn:ANd9GcS4K_Q-Vhgp8nBPY-uboapKyE1lWZ_owbGx7WGtCwQfxWcUQiMpafm-AXKR"/>
          <p:cNvPicPr>
            <a:picLocks noChangeAspect="1" noChangeArrowheads="1"/>
          </p:cNvPicPr>
          <p:nvPr/>
        </p:nvPicPr>
        <p:blipFill>
          <a:blip r:embed="rId3" cstate="print"/>
          <a:srcRect l="26375"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0" descr="http://www.google.com.br/images?q=tbn:ANd9GcS4K_Q-Vhgp8nBPY-uboapKyE1lWZ_owbGx7WGtCwQfxWcUQiMpafm-AXK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2286000" y="3105150"/>
            <a:ext cx="50228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Feita destas três palavras.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apenas que eu preciso te dizer,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-323850" y="0"/>
            <a:ext cx="9467850" cy="7029450"/>
          </a:xfrm>
          <a:solidFill>
            <a:schemeClr val="accent2">
              <a:lumMod val="7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 smtClean="0"/>
          </a:p>
        </p:txBody>
      </p:sp>
      <p:pic>
        <p:nvPicPr>
          <p:cNvPr id="4" name="Imagem 117" descr="By_Definition1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-252413" y="0"/>
            <a:ext cx="9396413" cy="705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17" descr="By_Definitio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540875" cy="705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278188" y="3244850"/>
            <a:ext cx="338772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Eu só liguei para dizer,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900CC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13314" name="Imagem 22" descr="Exotic Orch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m 23" descr="2908218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9788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m 24" descr="ATcAAAAoHyP7Sa1x_zuOSsA1tO8MR-rreK9B-6PZH2ECuBaxNW7hBfltkWDFYipXkF8T-DRjX1K0HrJsFKg0_1-5bl9lAJtU9VBJvzDltxrI71ecOhUWzsMKN3Fng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494088"/>
            <a:ext cx="4572000" cy="336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3659188" y="3244850"/>
            <a:ext cx="237172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Que amo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mtClean="0"/>
          </a:p>
        </p:txBody>
      </p:sp>
      <p:pic>
        <p:nvPicPr>
          <p:cNvPr id="14338" name="Imagem 25" descr="http://www.google.com.br/images?q=tbn:ANd9GcTK0TYNrcSOwgwi2D7vSsESMlWTUGv5mej1nJWLsZVZVR3O591uGP30X2xry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5" descr="http://www.google.com.br/images?q=tbn:ANd9GcTK0TYNrcSOwgwi2D7vSsESMlWTUGv5mej1nJWLsZVZVR3O591uGP30X2xry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0"/>
            <a:ext cx="4573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286000" y="2967038"/>
            <a:ext cx="58150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Só chamei para dizer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o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 o quanto me interesso por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8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 smtClean="0"/>
          </a:p>
        </p:txBody>
      </p:sp>
      <p:pic>
        <p:nvPicPr>
          <p:cNvPr id="15362" name="Imagem 26" descr="4431396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6" descr="44313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286000" y="2967038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Eu só liguei para dizer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o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  que eu amo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8436" name="Imagem 5" descr="coracao-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7" descr="coracao-0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2433638" y="3244850"/>
            <a:ext cx="56451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bg1"/>
                </a:solidFill>
                <a:latin typeface="Palatino Linotypo"/>
              </a:rPr>
              <a:t>Eu falo sério, do fundo do meu coração.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9460" name="Imagem 28" descr="201129-big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28" descr="201129-big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28" descr="201129-big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28" descr="201129-big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28" descr="201129-big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3556000" y="3244850"/>
            <a:ext cx="264795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Não é alto verão.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-468313" y="0"/>
            <a:ext cx="9612313" cy="6858000"/>
          </a:xfrm>
          <a:solidFill>
            <a:srgbClr val="FFFF0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" name="Picture 3" descr="943260-bigthumbnai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9972676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9" descr="943260-bigthumbn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313" y="0"/>
            <a:ext cx="9936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947988" y="3244850"/>
            <a:ext cx="426720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Nem o mês quente de julho.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1508" name="Imagem 30" descr="63t3k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0" descr="63t3k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30" descr="63t3k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2286000" y="3105150"/>
            <a:ext cx="457200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Nenhuma luz da Lua em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uma noite de agosto.</a:t>
            </a:r>
            <a:endParaRPr lang="pt-BR" sz="24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7029450"/>
          </a:xfrm>
          <a:solidFill>
            <a:srgbClr val="00808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" name="Imagem 6" descr="C:\Documents and Settings\Ney Deluiz\Meus documentos\My Pictures - Images\AURORA BOREALIS\Aurora Borealis 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1" descr="C:\Documents and Settings\Ney Deluiz\Meus documentos\My Pictures - Images\AURORA BOREALIS\Aurora Borealis 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165475" y="3244850"/>
            <a:ext cx="3684588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Não há brisa de outono.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-180975" y="0"/>
            <a:ext cx="9324975" cy="6858000"/>
          </a:xfrm>
          <a:solidFill>
            <a:srgbClr val="FF330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21506" name="Imagem 32" descr="942213-bigthumbn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2" descr="942213-bigthumbnail.jpg"/>
          <p:cNvPicPr>
            <a:picLocks noChangeAspect="1" noChangeArrowheads="1"/>
          </p:cNvPicPr>
          <p:nvPr/>
        </p:nvPicPr>
        <p:blipFill>
          <a:blip r:embed="rId4" cstate="print"/>
          <a:srcRect l="50000"/>
          <a:stretch>
            <a:fillRect/>
          </a:stretch>
        </p:blipFill>
        <p:spPr bwMode="auto">
          <a:xfrm>
            <a:off x="-180975" y="0"/>
            <a:ext cx="475297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32" descr="942213-bigthumbnail.jpg"/>
          <p:cNvPicPr>
            <a:picLocks noChangeAspect="1" noChangeArrowheads="1"/>
          </p:cNvPicPr>
          <p:nvPr/>
        </p:nvPicPr>
        <p:blipFill>
          <a:blip r:embed="rId3" cstate="print"/>
          <a:srcRect r="50000"/>
          <a:stretch>
            <a:fillRect/>
          </a:stretch>
        </p:blipFill>
        <p:spPr bwMode="auto">
          <a:xfrm>
            <a:off x="4572000" y="0"/>
            <a:ext cx="4572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3421063" y="3244850"/>
            <a:ext cx="3005137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Nem folhas caindo.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4580" name="Imagem 33" descr="C:\Documents and Settings\Mari\Meus documentos\Minhas imagens\dia lindo 7.jpg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3" descr="C:\Documents and Settings\Mari\Meus documentos\Minhas imagens\dia lindo 7.jpg"/>
          <p:cNvPicPr>
            <a:picLocks noChangeAspect="1" noChangeArrowheads="1"/>
          </p:cNvPicPr>
          <p:nvPr/>
        </p:nvPicPr>
        <p:blipFill>
          <a:blip r:embed="rId2" cstate="print">
            <a:lum bright="-6000" contrast="24000"/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827088" y="2967038"/>
            <a:ext cx="73453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Não é nem mesmo tempo dos pássaros, 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o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voarem para os céus do sul.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  <a:lumOff val="5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 smtClean="0"/>
          </a:p>
        </p:txBody>
      </p:sp>
      <p:pic>
        <p:nvPicPr>
          <p:cNvPr id="5" name="Imagem 34" descr="C:\Documents and Settings\Ney Deluiz\Meus documentos\Aurora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306763" y="3244850"/>
            <a:ext cx="330835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Não há o Sol de libra.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4579" name="Imagem 35" descr="Beauty Brunette Portrai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35" descr="Beauty Brunette Portrai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36" descr="Halloween poster templ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3789363"/>
            <a:ext cx="3203575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2286000" y="2967038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Nem a festa de 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o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        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Halloween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>
              <a:buFont typeface="Arial" charset="0"/>
              <a:buChar char="•"/>
              <a:defRPr/>
            </a:pPr>
            <a:endParaRPr lang="pt-BR" dirty="0" smtClean="0"/>
          </a:p>
        </p:txBody>
      </p:sp>
      <p:pic>
        <p:nvPicPr>
          <p:cNvPr id="25602" name="Imagem 39" descr="1267531.arvore_de_natal_sp_2008_ig___natal_2008_427_5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38" descr="arvore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875" y="0"/>
            <a:ext cx="5184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37" descr="arvore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7900" y="0"/>
            <a:ext cx="4752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2286000" y="3105150"/>
            <a:ext cx="52387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Nem graças por toda alegria 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       de Natal, que você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tráz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7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8676" name="Imagem 40" descr="coracao-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1" descr="AA0055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95288" y="2967038"/>
            <a:ext cx="64627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</a:rPr>
              <a:t>Mas tem uma coisa, que apesar de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o"/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</a:rPr>
              <a:t>         velha é tão nova.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50175"/>
          </a:xfrm>
          <a:solidFill>
            <a:srgbClr val="CC330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" name="Imagem 9" descr="u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grayscl/>
          </a:blip>
          <a:srcRect/>
          <a:stretch>
            <a:fillRect/>
          </a:stretch>
        </p:blipFill>
        <p:spPr>
          <a:xfrm>
            <a:off x="0" y="0"/>
            <a:ext cx="9144000" cy="7893050"/>
          </a:xfrm>
        </p:spPr>
      </p:pic>
      <p:pic>
        <p:nvPicPr>
          <p:cNvPr id="7" name="Imagem 9" descr="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82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2286000" y="2967038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Para encher seu coração 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 como nenhuma das três 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        palavras jamais fariam.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>
              <a:defRPr/>
            </a:pPr>
            <a:endParaRPr lang="pt-BR" dirty="0"/>
          </a:p>
        </p:txBody>
      </p:sp>
      <p:pic>
        <p:nvPicPr>
          <p:cNvPr id="4" name="Imagem 20" descr="http://www.google.com.br/images?q=tbn:ANd9GcS4K_Q-Vhgp8nBPY-uboapKyE1lWZ_owbGx7WGtCwQfxWcUQiMpafm-AXKR"/>
          <p:cNvPicPr>
            <a:picLocks noChangeAspect="1" noChangeArrowheads="1"/>
          </p:cNvPicPr>
          <p:nvPr/>
        </p:nvPicPr>
        <p:blipFill>
          <a:blip r:embed="rId2" cstate="print"/>
          <a:srcRect r="26375"/>
          <a:stretch>
            <a:fillRect/>
          </a:stretch>
        </p:blipFill>
        <p:spPr bwMode="auto">
          <a:xfrm>
            <a:off x="0" y="0"/>
            <a:ext cx="4859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0" descr="http://www.google.com.br/images?q=tbn:ANd9GcS4K_Q-Vhgp8nBPY-uboapKyE1lWZ_owbGx7WGtCwQfxWcUQiMpafm-AXKR"/>
          <p:cNvPicPr>
            <a:picLocks noChangeAspect="1" noChangeArrowheads="1"/>
          </p:cNvPicPr>
          <p:nvPr/>
        </p:nvPicPr>
        <p:blipFill>
          <a:blip r:embed="rId3" cstate="print"/>
          <a:srcRect l="26375"/>
          <a:stretch>
            <a:fillRect/>
          </a:stretch>
        </p:blipFill>
        <p:spPr bwMode="auto">
          <a:xfrm>
            <a:off x="4859338" y="0"/>
            <a:ext cx="4284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0" descr="http://www.google.com.br/images?q=tbn:ANd9GcS4K_Q-Vhgp8nBPY-uboapKyE1lWZ_owbGx7WGtCwQfxWcUQiMpafm-AXK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827088" y="3105150"/>
            <a:ext cx="6030912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Eu só liguei para dizer o quanto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            eu AAAAMOOOOO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684213" y="404813"/>
            <a:ext cx="6173787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Só chamei para dizer, 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 quanto me interesso por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800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34820" name="Imagem 45" descr="coracao-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268538" y="4005263"/>
            <a:ext cx="45720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Eu só liguei para dizer que Eu      AMOOO 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8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400" decel="100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4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4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4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3300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" name="Imagem 3" descr="coracao-007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3" descr="coracao-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684213" y="1557338"/>
            <a:ext cx="7127875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Eu falo sério , do fundo do   meu coração.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>
              <a:defRPr/>
            </a:pPr>
            <a:endParaRPr lang="pt-BR" dirty="0" smtClean="0"/>
          </a:p>
        </p:txBody>
      </p:sp>
      <p:pic>
        <p:nvPicPr>
          <p:cNvPr id="4" name="Imagem 20" descr="http://www.google.com.br/images?q=tbn:ANd9GcS4K_Q-Vhgp8nBPY-uboapKyE1lWZ_owbGx7WGtCwQfxWcUQiMpafm-AXKR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6375"/>
          <a:stretch>
            <a:fillRect/>
          </a:stretch>
        </p:blipFill>
        <p:spPr>
          <a:xfrm>
            <a:off x="0" y="0"/>
            <a:ext cx="4859338" cy="6858000"/>
          </a:xfrm>
          <a:noFill/>
        </p:spPr>
      </p:pic>
      <p:pic>
        <p:nvPicPr>
          <p:cNvPr id="5" name="Imagem 20" descr="http://www.google.com.br/images?q=tbn:ANd9GcS4K_Q-Vhgp8nBPY-uboapKyE1lWZ_owbGx7WGtCwQfxWcUQiMpafm-AXKR"/>
          <p:cNvPicPr>
            <a:picLocks noChangeAspect="1" noChangeArrowheads="1"/>
          </p:cNvPicPr>
          <p:nvPr/>
        </p:nvPicPr>
        <p:blipFill>
          <a:blip r:embed="rId3" cstate="print"/>
          <a:srcRect l="26375"/>
          <a:stretch>
            <a:fillRect/>
          </a:stretch>
        </p:blipFill>
        <p:spPr bwMode="auto">
          <a:xfrm>
            <a:off x="4859338" y="0"/>
            <a:ext cx="4284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20" descr="http://www.google.com.br/images?q=tbn:ANd9GcS4K_Q-Vhgp8nBPY-uboapKyE1lWZ_owbGx7WGtCwQfxWcUQiMpafm-AXK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539750" y="3105150"/>
            <a:ext cx="63182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Eu só liguei para dizer o quanto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            eu AAAAMOOOOO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>
              <a:buFont typeface="Arial" charset="0"/>
              <a:buChar char="•"/>
              <a:defRPr/>
            </a:pPr>
            <a:endParaRPr lang="pt-BR" dirty="0" smtClean="0"/>
          </a:p>
        </p:txBody>
      </p:sp>
      <p:pic>
        <p:nvPicPr>
          <p:cNvPr id="4" name="Objeto 3"/>
          <p:cNvPicPr>
            <a:picLocks noChangeArrowheads="1"/>
          </p:cNvPicPr>
          <p:nvPr/>
        </p:nvPicPr>
        <p:blipFill>
          <a:blip r:embed="rId2" cstate="print">
            <a:grayscl/>
          </a:blip>
          <a:srcRect l="-43" t="-163" b="-279"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jeto 3"/>
          <p:cNvPicPr>
            <a:picLocks noChangeArrowheads="1"/>
          </p:cNvPicPr>
          <p:nvPr/>
        </p:nvPicPr>
        <p:blipFill>
          <a:blip r:embed="rId3" cstate="print"/>
          <a:srcRect t="-163" r="-43" b="-279"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116013" y="3105150"/>
            <a:ext cx="5741987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Eu só chamei para dizer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itchFamily="18" charset="0"/>
                <a:cs typeface="Arial" charset="0"/>
              </a:rPr>
              <a:t>    quanto me interesso por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-973138" y="0"/>
            <a:ext cx="10117138" cy="7029450"/>
          </a:xfrm>
          <a:solidFill>
            <a:srgbClr val="FFCC99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4" name="Objeto 48"/>
          <p:cNvPicPr>
            <a:picLocks noChangeArrowheads="1"/>
          </p:cNvPicPr>
          <p:nvPr/>
        </p:nvPicPr>
        <p:blipFill>
          <a:blip r:embed="rId2" cstate="print"/>
          <a:srcRect l="2644" t="-2428" r="48987" b="1987"/>
          <a:stretch>
            <a:fillRect/>
          </a:stretch>
        </p:blipFill>
        <p:spPr bwMode="auto">
          <a:xfrm>
            <a:off x="-928688" y="-455613"/>
            <a:ext cx="5113338" cy="751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jeto 48"/>
          <p:cNvPicPr>
            <a:picLocks noChangeArrowheads="1"/>
          </p:cNvPicPr>
          <p:nvPr/>
        </p:nvPicPr>
        <p:blipFill>
          <a:blip r:embed="rId2" cstate="print"/>
          <a:srcRect t="-163" r="-43" b="-279"/>
          <a:stretch>
            <a:fillRect/>
          </a:stretch>
        </p:blipFill>
        <p:spPr bwMode="auto">
          <a:xfrm>
            <a:off x="-900113" y="-244475"/>
            <a:ext cx="10044113" cy="741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48"/>
          <p:cNvPicPr>
            <a:picLocks noChangeAspect="1" noChangeArrowheads="1"/>
          </p:cNvPicPr>
          <p:nvPr/>
        </p:nvPicPr>
        <p:blipFill>
          <a:blip r:embed="rId2" cstate="print"/>
          <a:srcRect t="-163" r="-43" b="-279"/>
          <a:stretch>
            <a:fillRect/>
          </a:stretch>
        </p:blipFill>
        <p:spPr bwMode="auto">
          <a:xfrm>
            <a:off x="-900113" y="-171450"/>
            <a:ext cx="10044113" cy="710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323850" y="2967038"/>
            <a:ext cx="653415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Eu só liguei para dizer o quanto</a:t>
            </a:r>
          </a:p>
          <a:p>
            <a:pPr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o"/>
              <a:cs typeface="Arial" charset="0"/>
            </a:endParaRP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       Eu AAAMOOOOO VOCÊ.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D60093"/>
          </a:solidFill>
        </p:spPr>
        <p:txBody>
          <a:bodyPr/>
          <a:lstStyle/>
          <a:p>
            <a:endParaRPr lang="pt-BR" smtClean="0"/>
          </a:p>
        </p:txBody>
      </p:sp>
      <p:pic>
        <p:nvPicPr>
          <p:cNvPr id="39940" name="Imagem 49" descr="coracao-006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700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2" descr="coracao-0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3787775" y="3244850"/>
            <a:ext cx="202882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Eu falo sério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8916" name="Imagem 50" descr="0ad112b4d228b45d62af55c433fb71b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286000" y="188913"/>
            <a:ext cx="4572000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Do fundo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do meu coração, 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do meu coração,</a:t>
            </a:r>
          </a:p>
          <a:p>
            <a:pPr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o"/>
                <a:cs typeface="Arial" charset="0"/>
              </a:rPr>
              <a:t>do meu coração.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4716463" y="4149725"/>
            <a:ext cx="424815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dirty="0" err="1">
                <a:solidFill>
                  <a:schemeClr val="bg1"/>
                </a:solidFill>
              </a:rPr>
              <a:t>Música:I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 err="1">
                <a:solidFill>
                  <a:schemeClr val="bg1"/>
                </a:solidFill>
              </a:rPr>
              <a:t>just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 err="1">
                <a:solidFill>
                  <a:schemeClr val="bg1"/>
                </a:solidFill>
              </a:rPr>
              <a:t>called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 err="1">
                <a:solidFill>
                  <a:schemeClr val="bg1"/>
                </a:solidFill>
              </a:rPr>
              <a:t>to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 err="1">
                <a:solidFill>
                  <a:schemeClr val="bg1"/>
                </a:solidFill>
              </a:rPr>
              <a:t>say</a:t>
            </a:r>
            <a:r>
              <a:rPr lang="pt-BR" dirty="0">
                <a:solidFill>
                  <a:schemeClr val="bg1"/>
                </a:solidFill>
              </a:rPr>
              <a:t> I </a:t>
            </a:r>
            <a:r>
              <a:rPr lang="pt-BR" dirty="0" err="1">
                <a:solidFill>
                  <a:schemeClr val="bg1"/>
                </a:solidFill>
              </a:rPr>
              <a:t>love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dirty="0" err="1">
                <a:solidFill>
                  <a:schemeClr val="bg1"/>
                </a:solidFill>
              </a:rPr>
              <a:t>you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BR" dirty="0">
                <a:solidFill>
                  <a:schemeClr val="bg1"/>
                </a:solidFill>
              </a:rPr>
              <a:t>Imagens Internet.</a:t>
            </a:r>
          </a:p>
          <a:p>
            <a:r>
              <a:rPr lang="pt-BR" dirty="0">
                <a:solidFill>
                  <a:schemeClr val="bg1"/>
                </a:solidFill>
              </a:rPr>
              <a:t>Formatação: Dorotéia Gomes</a:t>
            </a:r>
            <a:r>
              <a:rPr lang="pt-BR" dirty="0" smtClean="0">
                <a:solidFill>
                  <a:schemeClr val="bg1"/>
                </a:solidFill>
              </a:rPr>
              <a:t>.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WWW.SERGRASAN.COM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BR" dirty="0">
                <a:solidFill>
                  <a:schemeClr val="bg1"/>
                </a:solidFill>
              </a:rPr>
              <a:t>doroteiagomes06@gmail.com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Apresentação 54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So_chamei_porque_te_amo</Template>
  <TotalTime>4</TotalTime>
  <Words>363</Words>
  <Application>Microsoft Office PowerPoint</Application>
  <PresentationFormat>Apresentação na tela (4:3)</PresentationFormat>
  <Paragraphs>77</Paragraphs>
  <Slides>37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42" baseType="lpstr">
      <vt:lpstr>Arial</vt:lpstr>
      <vt:lpstr>Calibri</vt:lpstr>
      <vt:lpstr>Palatino Linotype</vt:lpstr>
      <vt:lpstr>Palatino Linotypo</vt:lpstr>
      <vt:lpstr>Apresentação 54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2</cp:revision>
  <dcterms:created xsi:type="dcterms:W3CDTF">2021-01-12T00:10:24Z</dcterms:created>
  <dcterms:modified xsi:type="dcterms:W3CDTF">2021-01-12T01:16:57Z</dcterms:modified>
</cp:coreProperties>
</file>