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85" r:id="rId3"/>
    <p:sldId id="264" r:id="rId4"/>
    <p:sldId id="265" r:id="rId5"/>
    <p:sldId id="266" r:id="rId6"/>
    <p:sldId id="271" r:id="rId7"/>
    <p:sldId id="273" r:id="rId8"/>
    <p:sldId id="275" r:id="rId9"/>
    <p:sldId id="277" r:id="rId10"/>
    <p:sldId id="279" r:id="rId11"/>
    <p:sldId id="280" r:id="rId12"/>
    <p:sldId id="270" r:id="rId13"/>
    <p:sldId id="281" r:id="rId14"/>
    <p:sldId id="282" r:id="rId15"/>
    <p:sldId id="283" r:id="rId16"/>
    <p:sldId id="284" r:id="rId17"/>
    <p:sldId id="269" r:id="rId18"/>
    <p:sldId id="268" r:id="rId1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99" autoAdjust="0"/>
    <p:restoredTop sz="94660"/>
  </p:normalViewPr>
  <p:slideViewPr>
    <p:cSldViewPr>
      <p:cViewPr varScale="1">
        <p:scale>
          <a:sx n="68" d="100"/>
          <a:sy n="68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0FCECB2-BE78-4141-9B61-02E582455E71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8EF7D0-204A-439B-A13C-626C6B8FCE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15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2B6DFA-35F7-42A3-9AD7-EA4E4189BDB1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25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68B1A2-D911-42D3-8F49-0D642E51F43C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35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D7DCE9C-FECB-4449-A8E6-0E5036E2AE21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45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475F91-36D2-441B-9C25-82C0075915B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pt-B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56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452CE3-DD27-4A27-86A0-D279C6552258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2FAF8-E200-4C3D-9797-C13A7A37D7DB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B2A74-4EE8-4422-853A-B129FAF2EF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DAE3A-71C8-4DCA-B9AB-E202E9E9593C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BA935-45D1-4925-987D-65246D963A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A780A-8F7E-4934-85EC-6DEE98B35035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08FF6-C9A1-4648-A21D-680006E1DC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08BF4-C71E-4092-A095-986115C2E2C2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C3333-4ED8-402B-935A-606CE974CD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D67FB-C708-41AE-8C4B-A92C5D323CEC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CADF9-7E25-4F23-9470-4570E6A6C6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A8240-EBAA-49D9-8ADB-41AFA3388E27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4736F-EBCC-4E70-976A-FD492F45FB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7363F-3C8E-48DE-B2A9-C3E59A1F6F5B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A4394-58B2-4927-B2BA-96DFFFE7664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A38D7-5326-41D3-B370-6A26A5DA69A0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AE9E6-AAF4-49FE-98D0-E276D8A0F1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7FC13-7D1B-4762-AF86-8AE351EB3833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8F199-5F13-4DE3-A0D4-CBA986EB45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FAA2B-ECF5-415F-9A2F-EF4A7FC26D11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4D0E9-8418-4183-808C-914D318130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C5971-4569-4B2C-B312-F942EDD89DF7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6B0B0-2CE6-45A4-A6D8-9066ADE4C9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56CE2D-D17C-4916-AF4C-529D1217BDD8}" type="datetimeFigureOut">
              <a:rPr lang="pt-BR"/>
              <a:pPr>
                <a:defRPr/>
              </a:pPr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E0CE87-2E2F-4824-8051-1A9A656C416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.xml"/><Relationship Id="rId7" Type="http://schemas.openxmlformats.org/officeDocument/2006/relationships/image" Target="../media/image1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audio" Target="../media/audio1.wav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4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pic>
        <p:nvPicPr>
          <p:cNvPr id="2052" name="Picture 3" descr="C:\Documents and Settings\Paulo Guimarães\Meus documentos\Minhas imagens\01 - ÁLBUM FOTOS\MANDAR\040218_164031_1.jpg"/>
          <p:cNvPicPr preferRelativeResize="0"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6875" y="0"/>
            <a:ext cx="9540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Documents and Settings\Paulo Guimarães\Meus documentos\Minhas imagens\01 - ÁLBUM FOTOS\MANDAR\040218_164031_1.jpg"/>
          <p:cNvPicPr preferRelativeResize="0"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6875" y="0"/>
            <a:ext cx="3384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Documents and Settings\Paulo Guimarães\Meus documentos\Minhas imagens\01 - ÁLBUM FOTOS\MANDAR\040218_164031_1.jpg"/>
          <p:cNvPicPr preferRelativeResize="0"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675" y="0"/>
            <a:ext cx="3384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Documents and Settings\Paulo Guimarães\Meus documentos\Minhas imagens\01 - ÁLBUM FOTOS\MANDAR\040218_164031_1.jpg"/>
          <p:cNvPicPr preferRelativeResize="0"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788" y="0"/>
            <a:ext cx="3384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-252536" y="3137609"/>
            <a:ext cx="972108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perspectiveRelaxedModerately"/>
              <a:lightRig rig="threePt" dir="t"/>
            </a:scene3d>
          </a:bodyPr>
          <a:lstStyle/>
          <a:p>
            <a:pPr algn="ctr">
              <a:defRPr/>
            </a:pPr>
            <a:r>
              <a:rPr lang="pt-B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Tahoma" pitchFamily="34" charset="0"/>
              </a:rPr>
              <a:t>Depois</a:t>
            </a:r>
            <a:r>
              <a:rPr lang="pt-B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imes New Roman" pitchFamily="18" charset="0"/>
                <a:cs typeface="Tahoma" pitchFamily="34" charset="0"/>
              </a:rPr>
              <a:t> de cada filme</a:t>
            </a:r>
            <a:endParaRPr lang="pt-B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  <p:pic>
        <p:nvPicPr>
          <p:cNvPr id="12" name="Picture 9" descr="slide0009_image02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468560" y="0"/>
            <a:ext cx="5112568" cy="6858000"/>
          </a:xfrm>
          <a:prstGeom prst="rect">
            <a:avLst/>
          </a:prstGeom>
          <a:noFill/>
        </p:spPr>
      </p:pic>
      <p:pic>
        <p:nvPicPr>
          <p:cNvPr id="13" name="Picture 10" descr="slide0009_image02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0"/>
            <a:ext cx="5112568" cy="6858000"/>
          </a:xfrm>
          <a:prstGeom prst="rect">
            <a:avLst/>
          </a:prstGeom>
          <a:noFill/>
        </p:spPr>
      </p:pic>
      <p:pic>
        <p:nvPicPr>
          <p:cNvPr id="14" name="Picture 9" descr="slide0009_image02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468560" y="0"/>
            <a:ext cx="5112568" cy="692696"/>
          </a:xfrm>
          <a:prstGeom prst="rect">
            <a:avLst/>
          </a:prstGeom>
          <a:noFill/>
        </p:spPr>
      </p:pic>
      <p:pic>
        <p:nvPicPr>
          <p:cNvPr id="15" name="Picture 9" descr="slide0009_image02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0"/>
            <a:ext cx="5112568" cy="6926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  <p:sndAc>
      <p:stSnd loop="1">
        <p:snd r:embed="rId6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076" name="Picture 2" descr="Figura3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324975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igura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8" descr="sta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321310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sta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407670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3" descr="sta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3933825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7" descr="sta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465296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3" descr="sta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3429000"/>
            <a:ext cx="438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5" descr="sta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65296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tângulo 11"/>
          <p:cNvSpPr/>
          <p:nvPr/>
        </p:nvSpPr>
        <p:spPr>
          <a:xfrm>
            <a:off x="928662" y="285728"/>
            <a:ext cx="79645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Uma sala de cinema, depois de cada filme, pode nos trazer reflexões interessantes. 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40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4100" name="Picture 8" descr="Figura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11" descr="plan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11138" y="211138"/>
            <a:ext cx="2411413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10" descr="plan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0"/>
            <a:ext cx="2411412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14" descr="plan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839912" y="1119188"/>
            <a:ext cx="2411413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13" descr="plan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721225" y="211138"/>
            <a:ext cx="2411413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15" descr="plan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657073">
            <a:off x="4140200" y="1844675"/>
            <a:ext cx="2411413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2" descr="plan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43725" y="211138"/>
            <a:ext cx="2411413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tângulo 11"/>
          <p:cNvSpPr/>
          <p:nvPr/>
        </p:nvSpPr>
        <p:spPr>
          <a:xfrm>
            <a:off x="395288" y="3105150"/>
            <a:ext cx="7921625" cy="12017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O comportamento das pessoas apresenta algo de curioso. 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124" name="Picture 2" descr="Vale perdido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Vale perdi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571472" y="1000108"/>
            <a:ext cx="85725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Os créditos começam a surgir na tela e as luzes voltam a acender lentamente, avisando a todos que aquele sonho projetado no grande painel branco   terminou. </a:t>
            </a:r>
            <a:b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r>
              <a:rPr lang="pt-BR" sz="3600" dirty="0">
                <a:latin typeface="+mn-lt"/>
                <a:cs typeface="+mn-cs"/>
              </a:rPr>
              <a:t/>
            </a:r>
            <a:br>
              <a:rPr lang="pt-BR" sz="3600" dirty="0">
                <a:latin typeface="+mn-lt"/>
                <a:cs typeface="+mn-cs"/>
              </a:rPr>
            </a:br>
            <a:endParaRPr lang="pt-BR" sz="36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6148" name="Picture 2" descr="sky060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sky0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323850" y="260350"/>
            <a:ext cx="8424863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Cada um que está ali, então, volta ao seu mundo, à sua dita realidade. </a:t>
            </a:r>
            <a:b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Polinésia Francesa-Bora-Bora (46).JPG"/>
          <p:cNvPicPr>
            <a:picLocks noGrp="1" noChangeAspect="1"/>
          </p:cNvPicPr>
          <p:nvPr isPhoto="1"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Polinésia Francesa-Bora-Bora (46)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84213" y="0"/>
            <a:ext cx="9828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755576" y="765175"/>
            <a:ext cx="770421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Saem apressados, atrasados, levados pela correnteza humana, quase que na velocidade da luz - da luz que volta a clarear a sala de projeção. 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Porém existem alguns, apenas alguns, que permanecem um pouco mais. 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Sentados, imóveis, de olhar distante, parecem ainda respirar naquele mundo criado à sua frente há poucos minutos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Polinésia Francesa-Bora-Bora (33).JPG"/>
          <p:cNvPicPr>
            <a:picLocks noGrp="1" noChangeAspect="1"/>
          </p:cNvPicPr>
          <p:nvPr isPhoto="1"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Polinésia Francesa-Bora-Bora (33)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0475" y="0"/>
            <a:ext cx="1040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3071802" y="0"/>
            <a:ext cx="6072198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Como se quisessem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suavizar a transição entre uma realidade e outra. </a:t>
            </a:r>
            <a:b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Ficam ali, como se desejassem reter tudo aquilo um pouco mais... apenas um pouco mais. </a:t>
            </a:r>
            <a:b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Não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querem permitir que a vida lá fora perca a lembrança do que acabaram de ver. </a:t>
            </a:r>
            <a:b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Esses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podem ter suas vidas modificadas... com um simples filme.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m39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m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467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0" y="333375"/>
            <a:ext cx="8675688" cy="50165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O que esta história diz à minha vida? 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Que características neste ou naquele personagem, tem a ver comigo, com meus sonhos, com minhas dificuldades? 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O que posso aprender com estas vidas, com este mundo, por vezes tão diferente do meu? 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1P5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1P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0"/>
            <a:ext cx="9756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0" y="285728"/>
            <a:ext cx="88582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São tantos os questionamentos que eles podem estar fazendo naquele momento... </a:t>
            </a:r>
            <a:b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Indagações que aqueles que saíram desassossegados em disparada, possivelmente não terão. </a:t>
            </a:r>
            <a:b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Para esses foi apenas entretenimento. Não conseguiram penetrar na esfera da arte, da beleza. </a:t>
            </a:r>
            <a:b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1P7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1P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467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0" y="620713"/>
            <a:ext cx="8675688" cy="50784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Sábios. Esses que permanecem agem com sabedoria. Buscam aprender tudo que a vida tem a lhes oferecer, e ela, por ser tão maravilhosa e perfeita, oferece lições a todo instante. 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Mas que diferença pode fazer, ficar ali um pouco mais, pensando? - alguém poderia questionar.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1P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1P19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1P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0"/>
            <a:ext cx="9612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0" y="692150"/>
            <a:ext cx="882015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A diferença está na importância de parar para analisar todos os eventos de nossos dias. 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No hábito da reflexão, extraindo dos acontecimentos sempre um saber a mais. 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Será que estamos sabendo parar um pouco para pensar em cada evento de nosso viver? 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Polinésia Francesa-Bora-Bora (10).JPG"/>
          <p:cNvPicPr>
            <a:picLocks noGrp="1" noChangeAspect="1"/>
          </p:cNvPicPr>
          <p:nvPr isPhoto="1"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Polinésia Francesa-Bora-Bora (10)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214282" y="1"/>
            <a:ext cx="864399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Será que na maioria das vezes não agimos como os espectadores apressados, que não têm tempo para refletir? </a:t>
            </a:r>
            <a:b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Será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que não estamos saindo muito cedo de nossas salas de projeção diárias? </a:t>
            </a:r>
            <a:b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Imagine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ficar um pouco mais na cadeira, pensando naquele entardecer passado ao lado de alguém que você ama... </a:t>
            </a:r>
            <a:b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r>
              <a:rPr lang="pt-BR" dirty="0">
                <a:latin typeface="+mn-lt"/>
                <a:cs typeface="+mn-cs"/>
              </a:rPr>
              <a:t/>
            </a:r>
            <a:br>
              <a:rPr lang="pt-BR" dirty="0">
                <a:latin typeface="+mn-lt"/>
                <a:cs typeface="+mn-cs"/>
              </a:rPr>
            </a:br>
            <a:endParaRPr lang="pt-BR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2004060949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0040609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395288" y="765175"/>
            <a:ext cx="8280400" cy="3970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Imagine ficar um pouco mais na cadeira, curtindo aquele nascer de sol especial de uma manhã de trabalho... </a:t>
            </a:r>
            <a:b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Imagine ficar um pouco mais, acompanhando as peripécias de seu filho, aprendendo a andar, a falar, a abraçar... 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2004060952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0040609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428596" y="0"/>
            <a:ext cx="832011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Imagine permanecer, por alguns segundos que seja, lembrando das palavras de afeto, das risadas, trocadas com algum amigo numa noite qualquer... </a:t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Imagine a vida sem a pressa que lhe atribuímos, e com a qual acabamos por nos acostumar... </a:t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 descr="nature0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grayscl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" name="Rectangle 3" descr="nature0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14348" y="714356"/>
            <a:ext cx="77454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Experimente lembrar disso tudo na próxima vez que você estiver numa sala de cinema. </a:t>
            </a:r>
            <a:b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rance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fra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571472" y="500042"/>
            <a:ext cx="810421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Procure as pessoas que ficam um pouco mais, e quem sabe, com alegria verá que você é uma delas. </a:t>
            </a:r>
            <a:b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r>
              <a:rPr lang="pt-BR" dirty="0">
                <a:latin typeface="+mn-lt"/>
                <a:cs typeface="+mn-cs"/>
              </a:rPr>
              <a:t/>
            </a:r>
            <a:br>
              <a:rPr lang="pt-BR" dirty="0">
                <a:latin typeface="+mn-lt"/>
                <a:cs typeface="+mn-cs"/>
              </a:rPr>
            </a:br>
            <a:endParaRPr lang="pt-BR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Polinésia Francesa-Bora-Bora (19).JPG"/>
          <p:cNvPicPr>
            <a:picLocks noGrp="1" noChangeAspect="1"/>
          </p:cNvPicPr>
          <p:nvPr isPhoto="1"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5572132" y="0"/>
            <a:ext cx="35718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Polinésia Francesa-Bora-Bora (19)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0"/>
            <a:ext cx="35718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214282" y="357167"/>
            <a:ext cx="514353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Bem, na verdade você poderá começar a pensar sobre isso agora mesmo, depois que estas palavras chegarem ao fim, e escolher o tipo de pessoa que é: </a:t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aquela que sairá apressada, mudará de estação, esquecerá de tudo; </a:t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ou aquela que irá ficar com estes dizeres um pouco mais, pensando, refletindo. </a:t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 </a:t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</a:b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Pense nisso.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Polinésia Francesa-Bora-Bora (32).JPG"/>
          <p:cNvPicPr>
            <a:picLocks noGrp="1" noChangeAspect="1"/>
          </p:cNvPicPr>
          <p:nvPr isPhoto="1"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Polinésia Francesa-Bora-Bora (32)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1258888" y="765175"/>
            <a:ext cx="6626225" cy="2246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Texto: Depois de cada filme...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Autor: Desconhecido.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Imagens:Internet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Formatação: Dorotéia Gomes.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doroteiagomes06@gmail.com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23850" y="6165850"/>
            <a:ext cx="87915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www.sergrasan.com/doroteiagomesslides</a:t>
            </a:r>
          </a:p>
        </p:txBody>
      </p:sp>
      <p:pic>
        <p:nvPicPr>
          <p:cNvPr id="6" name="Picture 9" descr="slide0009_image0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68560" y="0"/>
            <a:ext cx="5184576" cy="692696"/>
          </a:xfrm>
          <a:prstGeom prst="rect">
            <a:avLst/>
          </a:prstGeom>
          <a:noFill/>
        </p:spPr>
      </p:pic>
      <p:pic>
        <p:nvPicPr>
          <p:cNvPr id="7" name="Picture 9" descr="slide0009_image0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4896544" cy="692696"/>
          </a:xfrm>
          <a:prstGeom prst="rect">
            <a:avLst/>
          </a:prstGeom>
          <a:noFill/>
        </p:spPr>
      </p:pic>
      <p:pic>
        <p:nvPicPr>
          <p:cNvPr id="8" name="Picture 9" descr="slide0009_image0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68560" y="692696"/>
            <a:ext cx="5040560" cy="6165304"/>
          </a:xfrm>
          <a:prstGeom prst="rect">
            <a:avLst/>
          </a:prstGeom>
          <a:noFill/>
        </p:spPr>
      </p:pic>
      <p:pic>
        <p:nvPicPr>
          <p:cNvPr id="9" name="Picture 10" descr="slide0009_image02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692696"/>
            <a:ext cx="4898254" cy="6165304"/>
          </a:xfrm>
          <a:prstGeom prst="rect">
            <a:avLst/>
          </a:prstGeom>
          <a:noFill/>
        </p:spPr>
      </p:pic>
      <p:sp>
        <p:nvSpPr>
          <p:cNvPr id="10" name="CaixaDeTexto 9"/>
          <p:cNvSpPr txBox="1"/>
          <p:nvPr/>
        </p:nvSpPr>
        <p:spPr>
          <a:xfrm>
            <a:off x="827584" y="-171400"/>
            <a:ext cx="8316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Doroteia Gomes Slides</a:t>
            </a:r>
            <a:endParaRPr lang="pt-BR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23528" y="5842337"/>
            <a:ext cx="8820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 </a:t>
            </a:r>
            <a:endParaRPr lang="pt-BR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857224" y="3286124"/>
            <a:ext cx="7205819" cy="1015663"/>
          </a:xfrm>
          <a:prstGeom prst="rect">
            <a:avLst/>
          </a:prstGeom>
          <a:noFill/>
        </p:spPr>
        <p:txBody>
          <a:bodyPr wrap="none" rtlCol="0">
            <a:prstTxWarp prst="textWave1">
              <a:avLst/>
            </a:prstTxWarp>
            <a:spAutoFit/>
          </a:bodyPr>
          <a:lstStyle/>
          <a:p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Depois de um filme...</a:t>
            </a:r>
            <a:endParaRPr lang="pt-BR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HOTO" val="TRUE"/>
  <p:tag name="FILENAME" val="C:\Documents and Settings\Paulo Guimarães\Meus documentos\Minhas imagens\01 - ÁLBUM FOTOS\MANDAR\040218_164031_1.jp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HOTO" val="TRUE"/>
  <p:tag name="FILENAME" val="C:\Documents and Settings\Paulo Guimarães\Meus documentos\Minhas imagens\01 - ÁLBUM FOTOS\MANDAR\040218_164031_1.jp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HOTO" val="TRUE"/>
  <p:tag name="FILENAME" val="C:\Documents and Settings\Paulo Guimarães\Meus documentos\Minhas imagens\01 - ÁLBUM FOTOS\MANDAR\040218_164031_1.jp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HOTO" val="TRUE"/>
  <p:tag name="FILENAME" val="C:\Documents and Settings\Paulo Guimarães\Meus documentos\Minhas imagens\01 - ÁLBUM FOTOS\MANDAR\040218_164031_1.jpg"/>
</p:tagLst>
</file>

<file path=ppt/theme/theme1.xml><?xml version="1.0" encoding="utf-8"?>
<a:theme xmlns:a="http://schemas.openxmlformats.org/drawingml/2006/main" name="DEPOIS DE CADA FILM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DEPOIS DE CADA FILME</Template>
  <TotalTime>1</TotalTime>
  <Words>355</Words>
  <Application>Microsoft Office PowerPoint</Application>
  <PresentationFormat>Apresentação na tela (4:3)</PresentationFormat>
  <Paragraphs>31</Paragraphs>
  <Slides>18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DEPOIS DE CADA FILME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2017-03-20T18:02:08Z</dcterms:created>
  <dcterms:modified xsi:type="dcterms:W3CDTF">2017-03-20T18:03:20Z</dcterms:modified>
</cp:coreProperties>
</file>