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5" r:id="rId3"/>
    <p:sldId id="273" r:id="rId4"/>
    <p:sldId id="271" r:id="rId5"/>
    <p:sldId id="268" r:id="rId6"/>
    <p:sldId id="269" r:id="rId7"/>
    <p:sldId id="263" r:id="rId8"/>
    <p:sldId id="261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Z+8nRqgLUcAS2LM1cdKmg==" hashData="NlnJ030y9yuqJWJhtFBSL9g6AQXYTaOToVT5FRUtj81UikSjxIjgvd3jjQrA5kP+eKJqnwrCT2sToD7OEXO/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 varScale="1">
        <p:scale>
          <a:sx n="101" d="100"/>
          <a:sy n="101" d="100"/>
        </p:scale>
        <p:origin x="17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71E79-C6E3-48A4-834B-89C25E668B6A}" type="datetimeFigureOut">
              <a:rPr lang="pt-BR" smtClean="0"/>
              <a:t>28/11/2013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2030A-E2F3-4918-8D23-BFF36CF814C7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doroteiagomesslides" TargetMode="External"/><Relationship Id="rId3" Type="http://schemas.openxmlformats.org/officeDocument/2006/relationships/hyperlink" Target="http://abstract.desktopnexus.com/wallpaper/1292091/" TargetMode="External"/><Relationship Id="rId7" Type="http://schemas.openxmlformats.org/officeDocument/2006/relationships/hyperlink" Target="http://www.doroteiagomes.recantodasletras.com.br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abstract.desktopnexus.com/wallpaper/1292091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.jpeg"/><Relationship Id="rId4" Type="http://schemas.openxmlformats.org/officeDocument/2006/relationships/hyperlink" Target="http://2.bp.blogspot.com/-UHtUTj99r8Q/T6dXvsjJAZI/AAAAAAAA29s/QWbWSxCN7vI/s1600/051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abstract.desktopnexus.com/wallpaper/1292091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abstract.desktopnexus.com/wallpaper/1292091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6.gif"/><Relationship Id="rId4" Type="http://schemas.openxmlformats.org/officeDocument/2006/relationships/hyperlink" Target="http://4.bp.blogspot.com/-2i1oSAWCVfY/T6dSHeIAypI/AAAAAAAA27o/iSmrnmASz74/s1600/QMG40013.gi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abstract.desktopnexus.com/wallpaper/1292091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7.jpeg"/><Relationship Id="rId4" Type="http://schemas.openxmlformats.org/officeDocument/2006/relationships/hyperlink" Target="http://4.bp.blogspot.com/-rpd3hXdgD-A/T6dSFiX0y1I/AAAAAAAA27g/heQVkWWCVMI/s1600/Moon_Rising_by_CherishedMemories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abstract.desktopnexus.com/wallpaper/1292091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8.gif"/><Relationship Id="rId4" Type="http://schemas.openxmlformats.org/officeDocument/2006/relationships/hyperlink" Target="http://3.bp.blogspot.com/-VDCppl2XIno/T6dXoIpAoQI/AAAAAAAA29c/PPf9iQdkHPQ/s1600/12c3908f.gi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abstract.desktopnexus.com/wallpaper/1292091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9.gif"/><Relationship Id="rId4" Type="http://schemas.openxmlformats.org/officeDocument/2006/relationships/hyperlink" Target="http://1.bp.blogspot.com/-E2O-QJQQ8S0/T6dXjB0mQHI/AAAAAAAA29E/wy_r8YGwf0I/s1600/10.gif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hyperlink" Target="http://www.doroteiagomes.recantodasletras.com.br/" TargetMode="External"/><Relationship Id="rId2" Type="http://schemas.openxmlformats.org/officeDocument/2006/relationships/hyperlink" Target="http://abstract.desktopnexus.com/wallpaper/1292091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ergrasan.com/doroteiagomesslides" TargetMode="External"/><Relationship Id="rId5" Type="http://schemas.openxmlformats.org/officeDocument/2006/relationships/image" Target="../media/image10.gif"/><Relationship Id="rId4" Type="http://schemas.openxmlformats.org/officeDocument/2006/relationships/hyperlink" Target="http://4.bp.blogspot.com/-fg6VeRtzc7A/T6dO5vx4JwI/AAAAAAAA26s/EzfHYVOuNH0/s1600/1b8433c7.gi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abstract.desktopnexus.com/wallpaper/1292091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1.gif"/><Relationship Id="rId4" Type="http://schemas.openxmlformats.org/officeDocument/2006/relationships/hyperlink" Target="http://1.bp.blogspot.com/-xeEzNp_ul8w/T6dYD8KKZzI/AAAAAAAA298/8501iCde8gU/s1600/28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Fueg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015" y="51456"/>
            <a:ext cx="9144000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2" descr="http://1.bp.blogspot.com/-deoaqgqcjHM/T6dZuNrkJfI/AAAAAAAA2-s/SECW_AjRiIk/s1600/4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499992" cy="6960915"/>
          </a:xfrm>
          <a:prstGeom prst="bevel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4860032" y="404664"/>
            <a:ext cx="4032448" cy="5904656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pic>
        <p:nvPicPr>
          <p:cNvPr id="11" name="BLOGGER_PHOTO_ID_5563929599592074290" descr="C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85892" y="4148545"/>
            <a:ext cx="1906588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4860032" y="404664"/>
            <a:ext cx="4032448" cy="5904656"/>
          </a:xfrm>
          <a:prstGeom prst="rect">
            <a:avLst/>
          </a:prstGeom>
          <a:gradFill rotWithShape="1"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gamma/>
                  <a:shade val="46275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5076056" y="2204864"/>
            <a:ext cx="3744416" cy="1015663"/>
          </a:xfrm>
          <a:prstGeom prst="rect">
            <a:avLst/>
          </a:prstGeom>
          <a:effectLst/>
        </p:spPr>
        <p:txBody>
          <a:bodyPr wrap="square">
            <a:prstTxWarp prst="textWave2">
              <a:avLst/>
            </a:prstTxWarp>
            <a:spAutoFit/>
          </a:bodyPr>
          <a:lstStyle/>
          <a:p>
            <a:r>
              <a:rPr lang="pt-BR" sz="6000" b="1" dirty="0" smtClean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50800" dist="38100" dir="18900000" algn="bl" rotWithShape="0">
                    <a:prstClr val="black">
                      <a:alpha val="40000"/>
                    </a:prstClr>
                  </a:outerShdw>
                  <a:reflection blurRad="6350" stA="60000" endA="900" endPos="58000" dir="5400000" sy="-100000" algn="bl" rotWithShape="0"/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Ama-me</a:t>
            </a:r>
            <a:endParaRPr lang="pt-BR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50800" dist="38100" dir="18900000" algn="bl" rotWithShape="0">
                  <a:prstClr val="black">
                    <a:alpha val="40000"/>
                  </a:prst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4957192" y="260738"/>
            <a:ext cx="4186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4716015" y="6049889"/>
            <a:ext cx="442798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 </a:t>
            </a:r>
            <a:r>
              <a:rPr lang="pt-BR" sz="15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hlinkClick r:id="rId7"/>
              </a:rPr>
              <a:t>http://www.doroteiagomes.recantodasletras.com.br</a:t>
            </a:r>
            <a:endParaRPr lang="pt-BR" sz="15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pt-BR" sz="15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860032" y="-171400"/>
            <a:ext cx="42839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r>
              <a:rPr lang="pt-BR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hlinkClick r:id="rId8"/>
              </a:rPr>
              <a:t>www.sergrasan.com/doroteiagomesslides</a:t>
            </a:r>
            <a:endParaRPr lang="pt-BR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pt-BR" b="1" dirty="0"/>
              <a:t>Autoria: Dorotéia Gomes</a:t>
            </a:r>
            <a:endParaRPr lang="pt-BR" dirty="0"/>
          </a:p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6876256" y="812632"/>
            <a:ext cx="109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</p:spTree>
  </p:cSld>
  <p:clrMapOvr>
    <a:masterClrMapping/>
  </p:clrMapOvr>
  <p:transition advClick="0" advTm="11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Fue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2" descr="http://2.bp.blogspot.com/-UHtUTj99r8Q/T6dXvsjJAZI/AAAAAAAA29s/QWbWSxCN7vI/s400/05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bevel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BLOGGER_PHOTO_ID_5563929599592074290" descr="C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3861048"/>
            <a:ext cx="1906588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4860032" y="764704"/>
            <a:ext cx="4032448" cy="5445224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pic>
        <p:nvPicPr>
          <p:cNvPr id="19459" name="BLOGGER_PHOTO_ID_5563929599592074290" descr="C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4005064"/>
            <a:ext cx="1906588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4860032" y="764704"/>
            <a:ext cx="4032448" cy="5472608"/>
          </a:xfrm>
          <a:prstGeom prst="rect">
            <a:avLst/>
          </a:prstGeom>
          <a:gradFill rotWithShape="1"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gamma/>
                  <a:shade val="46275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4932040" y="2924945"/>
            <a:ext cx="37444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Ama-me simplesmente por amor...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Assim como te amo.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Fue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 descr="http://2.bp.blogspot.com/-VEbgA_d0gIw/T6dZu2JeBlI/AAAAAAAA2-0/uhWl_O4uWu0/s1600/5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24400" cy="6858000"/>
          </a:xfrm>
          <a:prstGeom prst="bevel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4860032" y="764704"/>
            <a:ext cx="4032448" cy="5445224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pic>
        <p:nvPicPr>
          <p:cNvPr id="8" name="BLOGGER_PHOTO_ID_5563929599592074290" descr="C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20272" y="4005064"/>
            <a:ext cx="1906588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860032" y="764704"/>
            <a:ext cx="4032448" cy="5472608"/>
          </a:xfrm>
          <a:prstGeom prst="rect">
            <a:avLst/>
          </a:prstGeom>
          <a:gradFill rotWithShape="1"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gamma/>
                  <a:shade val="46275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5364088" y="3105835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4932040" y="2996952"/>
            <a:ext cx="4211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Com a alma em sintonia.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No dia a dia.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6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Fue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5" descr="http://4.bp.blogspot.com/-2i1oSAWCVfY/T6dSHeIAypI/AAAAAAAA27o/iSmrnmASz74/s400/QMG40013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499992" cy="7355160"/>
          </a:xfrm>
          <a:prstGeom prst="bevel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4788024" y="764704"/>
            <a:ext cx="4032448" cy="5445224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pic>
        <p:nvPicPr>
          <p:cNvPr id="9" name="BLOGGER_PHOTO_ID_5563929599592074290" descr="C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4005064"/>
            <a:ext cx="1906588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4788024" y="764704"/>
            <a:ext cx="4032448" cy="5472608"/>
          </a:xfrm>
          <a:prstGeom prst="rect">
            <a:avLst/>
          </a:prstGeom>
          <a:gradFill rotWithShape="1"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gamma/>
                  <a:shade val="46275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5076056" y="2967335"/>
            <a:ext cx="3600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4932040" y="1196752"/>
            <a:ext cx="345638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Ama-me simplesmente por amor...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Na saudade da distância.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Diga-me apenas, amor sinto a tua falta.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Assim como sinto a tua.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Fue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3" descr="http://4.bp.blogspot.com/-rpd3hXdgD-A/T6dSFiX0y1I/AAAAAAAA27g/heQVkWWCVMI/s400/Moon_Rising_by_CherishedMemorie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716016" cy="6858000"/>
          </a:xfrm>
          <a:prstGeom prst="bevel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4860032" y="764704"/>
            <a:ext cx="4032448" cy="5445224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pic>
        <p:nvPicPr>
          <p:cNvPr id="8" name="BLOGGER_PHOTO_ID_5563929599592074290" descr="C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4005064"/>
            <a:ext cx="1906588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860032" y="764704"/>
            <a:ext cx="4032448" cy="5472608"/>
          </a:xfrm>
          <a:prstGeom prst="rect">
            <a:avLst/>
          </a:prstGeom>
          <a:gradFill rotWithShape="1"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gamma/>
                  <a:shade val="46275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4932040" y="2204865"/>
            <a:ext cx="38164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Ama-me simplesmente por amor...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Não te faças de surdo.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Ouça-me como sempre te </a:t>
            </a:r>
            <a:r>
              <a:rPr lang="pt-B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ouço.</a:t>
            </a:r>
            <a:endParaRPr lang="pt-BR" sz="2800" dirty="0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Fue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2" descr="http://3.bp.blogspot.com/-VDCppl2XIno/T6dXoIpAoQI/AAAAAAAA29c/PPf9iQdkHPQ/s640/12c3908f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bevel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3.bp.blogspot.com/-VDCppl2XIno/T6dXoIpAoQI/AAAAAAAA29c/PPf9iQdkHPQ/s640/12c3908f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404664"/>
            <a:ext cx="4131568" cy="5328592"/>
          </a:xfrm>
          <a:prstGeom prst="bevel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3.bp.blogspot.com/-VDCppl2XIno/T6dXoIpAoQI/AAAAAAAA29c/PPf9iQdkHPQ/s640/12c3908f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764704"/>
            <a:ext cx="3312368" cy="4608512"/>
          </a:xfrm>
          <a:prstGeom prst="bevel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860032" y="764704"/>
            <a:ext cx="4032448" cy="5445224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pic>
        <p:nvPicPr>
          <p:cNvPr id="10" name="BLOGGER_PHOTO_ID_5563929599592074290" descr="C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4005064"/>
            <a:ext cx="1906588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4860032" y="764704"/>
            <a:ext cx="4032448" cy="5472608"/>
          </a:xfrm>
          <a:prstGeom prst="rect">
            <a:avLst/>
          </a:prstGeom>
          <a:gradFill rotWithShape="1"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gamma/>
                  <a:shade val="46275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5076056" y="3105835"/>
            <a:ext cx="37444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Amanhã será outro dia.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Não espere mais...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Fue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 descr="http://1.bp.blogspot.com/-E2O-QJQQ8S0/T6dXjB0mQHI/AAAAAAAA29E/wy_r8YGwf0I/s400/10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59752"/>
            <a:ext cx="4788024" cy="6917752"/>
          </a:xfrm>
          <a:prstGeom prst="bevel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4932040" y="692696"/>
            <a:ext cx="4032448" cy="5445224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pic>
        <p:nvPicPr>
          <p:cNvPr id="8" name="BLOGGER_PHOTO_ID_5563929599592074290" descr="C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4005064"/>
            <a:ext cx="1906588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4932040" y="692696"/>
            <a:ext cx="4032448" cy="5472608"/>
          </a:xfrm>
          <a:prstGeom prst="rect">
            <a:avLst/>
          </a:prstGeom>
          <a:gradFill rotWithShape="1"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gamma/>
                  <a:shade val="46275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5220072" y="1916832"/>
            <a:ext cx="3600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pt-B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Ontem, hoje e amanhã, serei sempre tua.</a:t>
            </a:r>
            <a:endParaRPr lang="pt-B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 descr="Fue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 descr="http://4.bp.blogspot.com/-fg6VeRtzc7A/T6dO5vx4JwI/AAAAAAAA26s/EzfHYVOuNH0/s400/1b8433c7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40052" y="451297"/>
            <a:ext cx="4067944" cy="5616624"/>
          </a:xfrm>
          <a:prstGeom prst="bevel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107504" y="-99392"/>
            <a:ext cx="4896544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ma-me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Dorotéia Gomes (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Doró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)</a:t>
            </a:r>
          </a:p>
          <a:p>
            <a:pPr eaLnBrk="0" hangingPunct="0">
              <a:defRPr/>
            </a:pP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Ama-me simplesmente por amor...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Assim como te amo.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Com a alma em sintonia.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No dia a dia.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Ama-me simplesmente por amor...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Na saudade da distância.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Diga-me apenas, amor sinto a tua falta.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Assim como sinto a tua.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ea typeface="Calibri" pitchFamily="34" charset="0"/>
              <a:cs typeface="Times New Roman" pitchFamily="18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Ama-me simplesmente por amor...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Não te faças de surdo.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Ouça-me como sempre te ouço.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Amanhã será outro dia.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Não espere mais...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Ontem, hoje e amanhã, serei sempre tua.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  <a:cs typeface="Arial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491880" y="0"/>
            <a:ext cx="5652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DOROTEIA GOMES SLIDES</a:t>
            </a:r>
            <a:endParaRPr lang="pt-BR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0" y="5733256"/>
            <a:ext cx="93965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i="1" u="sng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hlinkClick r:id="rId6"/>
              </a:rPr>
              <a:t>www.sergrasan.com/doroteiagomesslides</a:t>
            </a:r>
            <a:endParaRPr lang="pt-BR" sz="3200" b="1" i="1" u="sng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hlinkClick r:id="rId7"/>
              </a:rPr>
              <a:t>http</a:t>
            </a:r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hlinkClick r:id="rId7"/>
              </a:rPr>
              <a:t>://www.doroteiagomes.recantodasletras.com.br</a:t>
            </a:r>
            <a:endParaRPr lang="pt-BR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pt-BR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pt-BR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pt-BR" sz="4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  <a:p>
            <a:endParaRPr lang="pt-BR" sz="4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Fuego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6" descr="http://1.bp.blogspot.com/-xeEzNp_ul8w/T6dYD8KKZzI/AAAAAAAA298/8501iCde8gU/s400/28.gi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499992" cy="68579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Rectangle 10"/>
          <p:cNvSpPr>
            <a:spLocks noChangeArrowheads="1"/>
          </p:cNvSpPr>
          <p:nvPr/>
        </p:nvSpPr>
        <p:spPr bwMode="auto">
          <a:xfrm>
            <a:off x="4932040" y="692696"/>
            <a:ext cx="4032448" cy="5445224"/>
          </a:xfrm>
          <a:prstGeom prst="rect">
            <a:avLst/>
          </a:prstGeom>
          <a:solidFill>
            <a:srgbClr val="CC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atin typeface="+mn-lt"/>
              <a:cs typeface="+mn-cs"/>
            </a:endParaRPr>
          </a:p>
        </p:txBody>
      </p:sp>
      <p:pic>
        <p:nvPicPr>
          <p:cNvPr id="7" name="BLOGGER_PHOTO_ID_5563929599592074290" descr="CD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20272" y="4005064"/>
            <a:ext cx="1906588" cy="2233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4932040" y="692696"/>
            <a:ext cx="4032448" cy="5472608"/>
          </a:xfrm>
          <a:prstGeom prst="rect">
            <a:avLst/>
          </a:prstGeom>
          <a:gradFill rotWithShape="1">
            <a:gsLst>
              <a:gs pos="0">
                <a:schemeClr val="accent1">
                  <a:alpha val="48000"/>
                </a:schemeClr>
              </a:gs>
              <a:gs pos="100000">
                <a:schemeClr val="accent1">
                  <a:gamma/>
                  <a:shade val="46275"/>
                  <a:invGamma/>
                  <a:alpha val="48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5004048" y="1916832"/>
            <a:ext cx="367240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Texto: Ama-me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Autoria: Dorotéia Gomes.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Imagens: Internet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Formatação: Dorotéia Gomes.</a:t>
            </a:r>
          </a:p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  <a:ea typeface="Calibri" pitchFamily="34" charset="0"/>
                <a:cs typeface="Times New Roman" pitchFamily="18" charset="0"/>
              </a:rPr>
              <a:t>doroteiagomes06@gmail.com </a:t>
            </a:r>
            <a:endParaRPr lang="pt-BR" sz="2000" dirty="0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AMA-ME</Template>
  <TotalTime>16</TotalTime>
  <Words>205</Words>
  <Application>Microsoft Office PowerPoint</Application>
  <PresentationFormat>Apresentação na tela (4:3)</PresentationFormat>
  <Paragraphs>47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4" baseType="lpstr">
      <vt:lpstr>Arial</vt:lpstr>
      <vt:lpstr>Calibri</vt:lpstr>
      <vt:lpstr>Garamond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Manager>DOROTÉIA GOMES</Manager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POESIA</dc:subject>
  <dc:creator>User</dc:creator>
  <cp:lastModifiedBy>User</cp:lastModifiedBy>
  <cp:revision>2</cp:revision>
  <dcterms:created xsi:type="dcterms:W3CDTF">2013-11-28T02:55:23Z</dcterms:created>
  <dcterms:modified xsi:type="dcterms:W3CDTF">2013-11-28T03:12:14Z</dcterms:modified>
  <cp:category>AMOR</cp:category>
</cp:coreProperties>
</file>