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9" r:id="rId9"/>
    <p:sldId id="265" r:id="rId10"/>
    <p:sldId id="266" r:id="rId11"/>
    <p:sldId id="280" r:id="rId12"/>
    <p:sldId id="269" r:id="rId13"/>
    <p:sldId id="271" r:id="rId14"/>
    <p:sldId id="273" r:id="rId15"/>
    <p:sldId id="275" r:id="rId16"/>
    <p:sldId id="281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5PCXpFXfKQfnTlQCyWR3Q==" hashData="7ckOpqbZXgFWh9Klv+LrSgzKobTvZX4u+JrOlLq0IUjSEz0xWFiSPyLX+McGVjP7NSHcSDwytCZ2h3zrYXxvv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CC00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46" autoAdjust="0"/>
  </p:normalViewPr>
  <p:slideViewPr>
    <p:cSldViewPr>
      <p:cViewPr varScale="1">
        <p:scale>
          <a:sx n="101" d="100"/>
          <a:sy n="101" d="100"/>
        </p:scale>
        <p:origin x="186" y="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7573E8-9533-4F8C-9CE7-6562AEF6626E}" type="datetimeFigureOut">
              <a:rPr lang="pt-BR" smtClean="0"/>
              <a:pPr/>
              <a:t>06/10/2013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BEDF74-C21B-42EB-89C8-092F7370AAB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mailto:doroteiagomes06@gmail.com" TargetMode="Externa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Users\Admin\Desktop\Apresentação12-CAMI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5916" y="0"/>
            <a:ext cx="4896544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Apresentação12-CAMI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17" descr="FETITA CU MACI"/>
          <p:cNvPicPr>
            <a:picLocks noChangeAspect="1" noChangeArrowheads="1"/>
          </p:cNvPicPr>
          <p:nvPr/>
        </p:nvPicPr>
        <p:blipFill>
          <a:blip r:embed="rId4" cstate="print"/>
          <a:srcRect t="28198" r="33591"/>
          <a:stretch>
            <a:fillRect/>
          </a:stretch>
        </p:blipFill>
        <p:spPr bwMode="auto">
          <a:xfrm>
            <a:off x="-323850" y="4156075"/>
            <a:ext cx="3254375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1835696" y="2852936"/>
            <a:ext cx="4752529" cy="1499394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r>
              <a:rPr lang="pt-BR" sz="66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  <a:cs typeface="+mn-cs"/>
              </a:rPr>
              <a:t>caminhos</a:t>
            </a:r>
            <a:endParaRPr lang="pt-BR" sz="6600" dirty="0"/>
          </a:p>
        </p:txBody>
      </p:sp>
      <p:sp>
        <p:nvSpPr>
          <p:cNvPr id="4" name="CaixaDeTexto 3"/>
          <p:cNvSpPr txBox="1"/>
          <p:nvPr/>
        </p:nvSpPr>
        <p:spPr>
          <a:xfrm>
            <a:off x="1259632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9" name="CaixaDeTexto 8"/>
          <p:cNvSpPr txBox="1"/>
          <p:nvPr/>
        </p:nvSpPr>
        <p:spPr>
          <a:xfrm>
            <a:off x="251521" y="116632"/>
            <a:ext cx="75208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b="1" dirty="0" smtClean="0">
                <a:gradFill flip="none" rotWithShape="1">
                  <a:gsLst>
                    <a:gs pos="0">
                      <a:srgbClr val="FFFF00">
                        <a:shade val="30000"/>
                        <a:satMod val="115000"/>
                      </a:srgbClr>
                    </a:gs>
                    <a:gs pos="50000">
                      <a:srgbClr val="FFFF00">
                        <a:shade val="67500"/>
                        <a:satMod val="115000"/>
                      </a:srgbClr>
                    </a:gs>
                    <a:gs pos="100000">
                      <a:srgbClr val="FFFF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anose="02020404030301010803" pitchFamily="18" charset="0"/>
              </a:rPr>
              <a:t>Texto: Dorotéia Gomes</a:t>
            </a:r>
            <a:endParaRPr lang="pt-BR" sz="5400" b="1" dirty="0">
              <a:gradFill flip="none" rotWithShape="1">
                <a:gsLst>
                  <a:gs pos="0">
                    <a:srgbClr val="FFFF00">
                      <a:shade val="30000"/>
                      <a:satMod val="115000"/>
                    </a:srgbClr>
                  </a:gs>
                  <a:gs pos="50000">
                    <a:srgbClr val="FFFF00">
                      <a:shade val="67500"/>
                      <a:satMod val="115000"/>
                    </a:srgbClr>
                  </a:gs>
                  <a:gs pos="100000">
                    <a:srgbClr val="FFFF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anose="02020404030301010803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115616" y="5157192"/>
            <a:ext cx="776187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Formatação: Dorotéia Gomes</a:t>
            </a: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Garamond" panose="02020404030301010803" pitchFamily="18" charset="0"/>
              </a:rPr>
              <a:t>Doroteia Gomes Slides</a:t>
            </a:r>
            <a:endParaRPr lang="pt-BR" sz="4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Garamond" panose="02020404030301010803" pitchFamily="18" charset="0"/>
            </a:endParaRPr>
          </a:p>
        </p:txBody>
      </p:sp>
    </p:spTree>
  </p:cSld>
  <p:clrMapOvr>
    <a:masterClrMapping/>
  </p:clrMapOvr>
  <p:transition advTm="6000">
    <p:sndAc>
      <p:stSnd loop="1">
        <p:snd r:embed="rId2" name="sound00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47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8100"/>
                            </p:stCondLst>
                            <p:childTnLst>
                              <p:par>
                                <p:cTn id="4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Users\Admin\Desktop\Apresentação12-CAMI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2286000" y="3573016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garamond (corpo))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286000" y="31058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 (corpo))"/>
              </a:rPr>
              <a:t> </a:t>
            </a:r>
          </a:p>
        </p:txBody>
      </p:sp>
      <p:sp>
        <p:nvSpPr>
          <p:cNvPr id="7" name="Retângulo 6"/>
          <p:cNvSpPr/>
          <p:nvPr/>
        </p:nvSpPr>
        <p:spPr>
          <a:xfrm>
            <a:off x="2286000" y="3105835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 (corpo))"/>
              </a:rPr>
              <a:t>Para o caminho da vida,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 (corpo))"/>
              </a:rPr>
              <a:t>não existem receitas prontas.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1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5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99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3074" name="Picture 2" descr="C:\Users\Admin\Desktop\Apresentação12-CAMI\Slid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1115616" y="3105835"/>
            <a:ext cx="5742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 (corpo))"/>
              </a:rPr>
              <a:t>Eles seguem, num ritmo poético, com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 (corpo))"/>
              </a:rPr>
              <a:t>     as rimas ao sabor da existência.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50"/>
                            </p:stCondLst>
                            <p:childTnLst>
                              <p:par>
                                <p:cTn id="2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098" name="Picture 2" descr="C:\Users\Admin\Desktop\Apresentação12-CAMI\Slid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9" name="Picture 3" descr="C:\Users\Admin\Desktop\Apresentação12-CAMI\Slid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95536" y="2828836"/>
            <a:ext cx="6462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Quando desfrutamos de um caminho,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surgem novos caminhos, prontos a nos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desafiar, com suas trilhas cheias de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   acertos e desacertos.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9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90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900"/>
                            </p:stCondLst>
                            <p:childTnLst>
                              <p:par>
                                <p:cTn id="4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122" name="Picture 2" descr="C:\Users\Admin\Desktop\Apresentação12-CAMI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5520" cy="6858000"/>
          </a:xfrm>
          <a:prstGeom prst="rect">
            <a:avLst/>
          </a:prstGeom>
          <a:noFill/>
        </p:spPr>
      </p:pic>
      <p:pic>
        <p:nvPicPr>
          <p:cNvPr id="8" name="Picture 2" descr="C:\Users\Admin\Desktop\Apresentação12-CAMI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  <p:pic>
        <p:nvPicPr>
          <p:cNvPr id="9" name="Picture 2" descr="C:\Users\Admin\Desktop\Apresentação12-CAMI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468544" cy="6858000"/>
          </a:xfrm>
          <a:prstGeom prst="rect">
            <a:avLst/>
          </a:prstGeom>
          <a:noFill/>
        </p:spPr>
      </p:pic>
      <p:pic>
        <p:nvPicPr>
          <p:cNvPr id="10" name="Picture 2" descr="C:\Users\Admin\Desktop\Apresentação12-CAMI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552" cy="6858000"/>
          </a:xfrm>
          <a:prstGeom prst="rect">
            <a:avLst/>
          </a:prstGeom>
          <a:noFill/>
        </p:spPr>
      </p:pic>
      <p:pic>
        <p:nvPicPr>
          <p:cNvPr id="11" name="Picture 2" descr="C:\Users\Admin\Desktop\Apresentação12-CAMI\Slide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540552" cy="6858000"/>
          </a:xfrm>
          <a:prstGeom prst="rect">
            <a:avLst/>
          </a:prstGeom>
          <a:noFill/>
        </p:spPr>
      </p:pic>
      <p:sp>
        <p:nvSpPr>
          <p:cNvPr id="12" name="Retângulo 11"/>
          <p:cNvSpPr/>
          <p:nvPr/>
        </p:nvSpPr>
        <p:spPr>
          <a:xfrm>
            <a:off x="755576" y="2413338"/>
            <a:ext cx="79928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Os caminhos íngremes, tortuosos nos deixam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perdidos, sem bússola, são estes que nos dão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a oportunidade de encontrar novos caminhos,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   com novas oportunidades.</a:t>
            </a: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669360"/>
          </a:xfrm>
          <a:solidFill>
            <a:schemeClr val="accent5">
              <a:lumMod val="60000"/>
              <a:lumOff val="40000"/>
            </a:schemeClr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146" name="Picture 2" descr="C:\Users\Admin\Desktop\Apresentação12-CAMI\Slide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899592" y="2690336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Afinal onde encontraremos novas paisagens,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novos cheiros, texturas e cores, se não for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à procura de novos caminhos?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5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6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1" name="Picture 3" descr="C:\Users\Admin\Desktop\Apresentação12-CAMI\Slide9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Apresentação12-CAMI\Slide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539552" y="2828836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Quantos caminhos em pensamentos,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percorremos, em busca de nós mesmos,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em busca de uma estrada de acertos?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9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9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2" descr="C:\Users\Admin\Desktop\Apresentação12-CAMI\Slide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Apresentação12-CAMI\Slide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499992" y="0"/>
            <a:ext cx="4644008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755576" y="1340768"/>
            <a:ext cx="820891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Quantas vezes na trilha de caminhos paralelos,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nos </a:t>
            </a:r>
            <a:r>
              <a:rPr lang="pt-BR" sz="2400" b="1" dirty="0" err="1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ziguezagues</a:t>
            </a: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das estradas, se faz necessário,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a mudança de direção, na busca de convergência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em algum ponto da estrada, em rumo à </a:t>
            </a:r>
            <a:r>
              <a:rPr lang="pt-BR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felicidade?</a:t>
            </a:r>
            <a:endParaRPr lang="pt-BR" sz="2400" dirty="0"/>
          </a:p>
        </p:txBody>
      </p:sp>
      <p:pic>
        <p:nvPicPr>
          <p:cNvPr id="8" name="Imagem 7" descr="FETITA CU MACI"/>
          <p:cNvPicPr/>
          <p:nvPr/>
        </p:nvPicPr>
        <p:blipFill>
          <a:blip r:embed="rId3" cstate="print"/>
          <a:srcRect t="28198" r="33591"/>
          <a:stretch>
            <a:fillRect/>
          </a:stretch>
        </p:blipFill>
        <p:spPr bwMode="auto">
          <a:xfrm>
            <a:off x="0" y="4156075"/>
            <a:ext cx="312420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450"/>
                            </p:stCondLst>
                            <p:childTnLst>
                              <p:par>
                                <p:cTn id="4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0"/>
                            </p:stCondLst>
                            <p:childTnLst>
                              <p:par>
                                <p:cTn id="4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400"/>
                            </p:stCondLst>
                            <p:childTnLst>
                              <p:par>
                                <p:cTn id="5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42" name="Picture 2" descr="C:\Users\Admin\Desktop\Apresentação12-CAMI\Slide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3" name="Picture 3" descr="C:\Users\Admin\Desktop\Apresentação12-CAMI\Slide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95536" y="620688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Nos diferentes caminhos da vida, nos surpreendemos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com decisões tomadas, que mudam o rumo da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nossa história. Às vezes em prol dos que amamos,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outras vezes em prol do nosso ego.</a:t>
            </a:r>
          </a:p>
        </p:txBody>
      </p:sp>
      <p:pic>
        <p:nvPicPr>
          <p:cNvPr id="7" name="Imagem 6" descr="FETITA CU MACI"/>
          <p:cNvPicPr/>
          <p:nvPr/>
        </p:nvPicPr>
        <p:blipFill>
          <a:blip r:embed="rId3" cstate="print"/>
          <a:srcRect t="28198" r="33591"/>
          <a:stretch>
            <a:fillRect/>
          </a:stretch>
        </p:blipFill>
        <p:spPr bwMode="auto">
          <a:xfrm>
            <a:off x="0" y="4156075"/>
            <a:ext cx="312420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 tmFilter="0, 0; .2, .5; .8, .5; 1, 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0" autoRev="1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650"/>
                            </p:stCondLst>
                            <p:childTnLst>
                              <p:par>
                                <p:cTn id="2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800"/>
                            </p:stCondLst>
                            <p:childTnLst>
                              <p:par>
                                <p:cTn id="2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250"/>
                            </p:stCondLst>
                            <p:childTnLst>
                              <p:par>
                                <p:cTn id="3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00CC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1266" name="Picture 2" descr="C:\Users\Admin\Desktop\Apresentação12-CAMI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Retângulo 4"/>
          <p:cNvSpPr/>
          <p:nvPr/>
        </p:nvSpPr>
        <p:spPr>
          <a:xfrm>
            <a:off x="323528" y="2551837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Os caminhos desvendam-se em capítulos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surpreendentes, que se complementam em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uma história, sempre em construção.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25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4578" name="Picture 2" descr="C:\Users\Admin\Desktop\Apresentação12-CAMI\Slide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755576" y="620688"/>
            <a:ext cx="74168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Seja qual for o caminho a percorrer, brando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ou de pedras, é preciso dar o primeiro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passo, conhecer a rota, seguir sem medo,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perseguir os sonhos, caminhar por meio 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  experiência e do aprendizado.</a:t>
            </a:r>
          </a:p>
        </p:txBody>
      </p:sp>
      <p:pic>
        <p:nvPicPr>
          <p:cNvPr id="7" name="Imagem 6" descr="FETITA CU MACI"/>
          <p:cNvPicPr/>
          <p:nvPr/>
        </p:nvPicPr>
        <p:blipFill>
          <a:blip r:embed="rId4" cstate="print"/>
          <a:srcRect t="28198" r="33591"/>
          <a:stretch>
            <a:fillRect/>
          </a:stretch>
        </p:blipFill>
        <p:spPr bwMode="auto">
          <a:xfrm>
            <a:off x="0" y="4156075"/>
            <a:ext cx="3124200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25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25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1400"/>
                            </p:stCondLst>
                            <p:childTnLst>
                              <p:par>
                                <p:cTn id="4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600"/>
                            </p:stCondLst>
                            <p:childTnLst>
                              <p:par>
                                <p:cTn id="5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4338" name="Picture 2" descr="C:\Users\Admin\Desktop\Apresentação12-CAMI\Slide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24528" cy="70294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323528" y="2967335"/>
            <a:ext cx="6534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Cada passo percorrido, será um avanço,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onde no mínimo haverá um recomeço.</a:t>
            </a: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1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6386" name="Picture 2" descr="C:\Users\Admin\Desktop\Apresentação12-CAMI\Slide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755576" y="2136339"/>
            <a:ext cx="79208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Neste recomeço, o caminho será sempre na procura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do amor, seja ele o do amor paixão, do amor amigo,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o do amor ágape, incondicional, na procura da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aceitação da verdade, da conquista, da razão e da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                             emoção.</a:t>
            </a: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95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30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8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C0000"/>
          </a:solidFill>
        </p:spPr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8434" name="Picture 2" descr="C:\Users\Admin\Desktop\Apresentação12-CAMI\Slide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5" y="-603448"/>
            <a:ext cx="10301699" cy="7461448"/>
          </a:xfrm>
          <a:prstGeom prst="rect">
            <a:avLst/>
          </a:prstGeom>
          <a:noFill/>
        </p:spPr>
      </p:pic>
      <p:pic>
        <p:nvPicPr>
          <p:cNvPr id="6" name="Picture 2" descr="C:\Users\Admin\Desktop\Apresentação12-CAMI\Slide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-531440"/>
            <a:ext cx="10369152" cy="7389440"/>
          </a:xfrm>
          <a:prstGeom prst="rect">
            <a:avLst/>
          </a:prstGeom>
          <a:noFill/>
        </p:spPr>
      </p:pic>
      <p:pic>
        <p:nvPicPr>
          <p:cNvPr id="7" name="Picture 2" descr="C:\Users\Admin\Desktop\Apresentação12-CAMI\Slide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-675456"/>
            <a:ext cx="10585176" cy="7704856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395536" y="0"/>
            <a:ext cx="813690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Na travessia dos caminhos, a existência vai-se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completando com a poesia, com suas rimas, que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se faz ao caminhar dos versos, que se completam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com as histórias e os mistérios dos diferentes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             caminhos da vida.</a:t>
            </a:r>
          </a:p>
        </p:txBody>
      </p:sp>
      <p:pic>
        <p:nvPicPr>
          <p:cNvPr id="9" name="Imagem 8" descr="FETITA CU MACI"/>
          <p:cNvPicPr/>
          <p:nvPr/>
        </p:nvPicPr>
        <p:blipFill>
          <a:blip r:embed="rId3" cstate="print"/>
          <a:srcRect t="28198" r="33591"/>
          <a:stretch>
            <a:fillRect/>
          </a:stretch>
        </p:blipFill>
        <p:spPr bwMode="auto">
          <a:xfrm>
            <a:off x="-396552" y="4077072"/>
            <a:ext cx="3196208" cy="294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45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80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2200"/>
                            </p:stCondLst>
                            <p:childTnLst>
                              <p:par>
                                <p:cTn id="5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4600"/>
                            </p:stCondLst>
                            <p:childTnLst>
                              <p:par>
                                <p:cTn id="5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482" name="Picture 2" descr="C:\Users\Admin\Desktop\Apresentação12-CAMI\Slide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4008" cy="6858000"/>
          </a:xfrm>
          <a:prstGeom prst="rect">
            <a:avLst/>
          </a:prstGeom>
          <a:noFill/>
        </p:spPr>
      </p:pic>
      <p:pic>
        <p:nvPicPr>
          <p:cNvPr id="6" name="Picture 2" descr="C:\Users\Admin\Desktop\Apresentação12-CAMI\Slide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644008" y="0"/>
            <a:ext cx="4680520" cy="6858000"/>
          </a:xfrm>
          <a:prstGeom prst="rect">
            <a:avLst/>
          </a:prstGeom>
          <a:noFill/>
        </p:spPr>
      </p:pic>
      <p:sp>
        <p:nvSpPr>
          <p:cNvPr id="7" name="Retângulo 6"/>
          <p:cNvSpPr/>
          <p:nvPr/>
        </p:nvSpPr>
        <p:spPr>
          <a:xfrm>
            <a:off x="395536" y="2690336"/>
            <a:ext cx="655272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O que importa mesmo é a travessia para 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trilha do novo, para a incansável procura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Garamond(corpo)"/>
              </a:rPr>
              <a:t>                       da felicidade.</a:t>
            </a:r>
          </a:p>
        </p:txBody>
      </p:sp>
      <p:pic>
        <p:nvPicPr>
          <p:cNvPr id="8" name="Imagem 7" descr="FETITA CU MACI"/>
          <p:cNvPicPr/>
          <p:nvPr/>
        </p:nvPicPr>
        <p:blipFill>
          <a:blip r:embed="rId4" cstate="print"/>
          <a:srcRect t="28198" r="33591"/>
          <a:stretch>
            <a:fillRect/>
          </a:stretch>
        </p:blipFill>
        <p:spPr bwMode="auto">
          <a:xfrm>
            <a:off x="0" y="4156075"/>
            <a:ext cx="1763688" cy="270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m 9" descr="FETITA CU MACI"/>
          <p:cNvPicPr/>
          <p:nvPr/>
        </p:nvPicPr>
        <p:blipFill>
          <a:blip r:embed="rId4" cstate="print"/>
          <a:srcRect t="28198" r="33591"/>
          <a:stretch>
            <a:fillRect/>
          </a:stretch>
        </p:blipFill>
        <p:spPr bwMode="auto">
          <a:xfrm flipH="1">
            <a:off x="6804248" y="4365103"/>
            <a:ext cx="2520280" cy="2492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50"/>
                            </p:stCondLst>
                            <p:childTnLst>
                              <p:par>
                                <p:cTn id="2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250"/>
                            </p:stCondLst>
                            <p:childTnLst>
                              <p:par>
                                <p:cTn id="3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Picture 2" descr="C:\Users\Admin\Desktop\Apresentação12-CAMI\Slide26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</p:spPr>
      </p:pic>
      <p:pic>
        <p:nvPicPr>
          <p:cNvPr id="5" name="Picture 2" descr="C:\Users\Admin\Desktop\Apresentação12-CAMI\Slide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699792" y="260648"/>
            <a:ext cx="62646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Texto: Caminhos.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Imagens Internet.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Doroteia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doroteiagomes06@gmail.com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www.sergrasan.com/doroteiagomesslides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4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300"/>
                            </p:stCondLst>
                            <p:childTnLst>
                              <p:par>
                                <p:cTn id="23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800"/>
                            </p:stCondLst>
                            <p:childTnLst>
                              <p:par>
                                <p:cTn id="3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200"/>
                            </p:stCondLst>
                            <p:childTnLst>
                              <p:par>
                                <p:cTn id="37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600"/>
                            </p:stCondLst>
                            <p:childTnLst>
                              <p:par>
                                <p:cTn id="4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aminho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caminhos</Template>
  <TotalTime>1</TotalTime>
  <Words>418</Words>
  <Application>Microsoft Office PowerPoint</Application>
  <PresentationFormat>Apresentação na tela (4:3)</PresentationFormat>
  <Paragraphs>60</Paragraphs>
  <Slides>16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Garamond</vt:lpstr>
      <vt:lpstr>garamond (corpo))</vt:lpstr>
      <vt:lpstr>Garamond(corpo)</vt:lpstr>
      <vt:lpstr>caminhos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2013-10-07T01:33:49Z</dcterms:created>
  <dcterms:modified xsi:type="dcterms:W3CDTF">2013-10-07T01:35:09Z</dcterms:modified>
  <cp:category>REFLEXÃO</cp:category>
</cp:coreProperties>
</file>