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Xxtqa11iwxr4Vxyor3J0g==" hashData="sEK4LFlgAJqd5xQjThwkD0O3sz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A0582-27C5-4B9E-9834-07FB9EA7F585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A2146F-4B76-4A7B-8BEC-77688A3091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5605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A2146F-4B76-4A7B-8BEC-77688A3091BF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4295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4328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1859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668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0543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1390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9775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1168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5698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1710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053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0984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A4452-1C12-48EB-8AAC-5D62B3046CCF}" type="datetimeFigureOut">
              <a:rPr lang="pt-BR" smtClean="0"/>
              <a:t>23/02/2015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5D889-D79E-4F1B-A850-628B0027B5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5685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18" Type="http://schemas.openxmlformats.org/officeDocument/2006/relationships/image" Target="../media/image13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hyperlink" Target="mailto:doroteiagomes06@gmail.com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www.sergrasan.com/doroteiagomesslides" TargetMode="External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5" Type="http://schemas.openxmlformats.org/officeDocument/2006/relationships/image" Target="../media/image12.gif"/><Relationship Id="rId10" Type="http://schemas.openxmlformats.org/officeDocument/2006/relationships/image" Target="../media/image7.jpeg"/><Relationship Id="rId19" Type="http://schemas.openxmlformats.org/officeDocument/2006/relationships/image" Target="../media/image14.png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ocuments\ENCANTE-SE\Apresentação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ENCANTE-SE\IMAGENS ENCANTE-SE\Slide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175" y="1196752"/>
            <a:ext cx="5760640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979712" y="1340768"/>
            <a:ext cx="48565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Encante-se</a:t>
            </a: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:</a:t>
            </a:r>
            <a:b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o dançar  do vento</a:t>
            </a:r>
            <a:b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o cantar dos pássaros</a:t>
            </a:r>
            <a:b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403648" y="5517232"/>
            <a:ext cx="6328048" cy="1224136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/>
            <a:r>
              <a:rPr lang="pt-BR" sz="4800" b="1" i="1" kern="10" spc="50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 Black"/>
              </a:rPr>
              <a:t>ENCANTE-SE</a:t>
            </a:r>
          </a:p>
          <a:p>
            <a:pPr algn="ctr"/>
            <a:r>
              <a:rPr lang="pt-BR" sz="4800" b="1" i="1" kern="10" spc="50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 Black"/>
              </a:rPr>
              <a:t>Dorotéia Gomes</a:t>
            </a:r>
            <a:endParaRPr lang="pt-BR" sz="4800" b="1" spc="50" dirty="0">
              <a:ln w="12700" cmpd="sng">
                <a:solidFill>
                  <a:srgbClr val="FFC000"/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112" y="3717032"/>
            <a:ext cx="1187624" cy="281542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702" y="3573016"/>
            <a:ext cx="1332713" cy="3281995"/>
          </a:xfrm>
          <a:prstGeom prst="rect">
            <a:avLst/>
          </a:prstGeom>
        </p:spPr>
      </p:pic>
      <p:pic>
        <p:nvPicPr>
          <p:cNvPr id="10" name="Imagem 7" descr="bird[1]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601" y="2057906"/>
            <a:ext cx="1134126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 descr="avesbrancas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340768"/>
            <a:ext cx="3540936" cy="1116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427" y="1261048"/>
            <a:ext cx="6079388" cy="3863696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722119" y="1715808"/>
            <a:ext cx="51141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</a:t>
            </a: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as águas cristalinas</a:t>
            </a:r>
            <a:b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a magia    da    gota de orvalho</a:t>
            </a:r>
            <a:b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028" name="Picture 4" descr="C:\Users\Usuario\Documents\ENCANTE-SE\IMAGENS ENCANTE-SE\Slide2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477" y="1261048"/>
            <a:ext cx="6101337" cy="386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1478509" y="3360536"/>
            <a:ext cx="330951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</a:t>
            </a:r>
            <a: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os momentos fugazes do pôr-do-sol</a:t>
            </a:r>
            <a:b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a trajetória dos caminhos de nosso destino</a:t>
            </a:r>
            <a:b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029" name="Picture 5" descr="C:\Users\Usuario\Documents\ENCANTE-SE\IMAGENS ENCANTE-SE\Slide3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476" y="1196752"/>
            <a:ext cx="6101337" cy="392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tângulo 13"/>
          <p:cNvSpPr/>
          <p:nvPr/>
        </p:nvSpPr>
        <p:spPr>
          <a:xfrm>
            <a:off x="2057400" y="1402081"/>
            <a:ext cx="4800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</a:t>
            </a: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 beijo ofegante  do  delírio da posse.</a:t>
            </a:r>
            <a:b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9" name="Picture 7" descr="http://i.imgur.com/4As46Qs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427" y="1196753"/>
            <a:ext cx="6079386" cy="379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tângulo 14"/>
          <p:cNvSpPr/>
          <p:nvPr/>
        </p:nvSpPr>
        <p:spPr>
          <a:xfrm>
            <a:off x="1722119" y="4536994"/>
            <a:ext cx="52981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</a:t>
            </a:r>
            <a: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 pranto que  deixa à mostra a lágrima que cai</a:t>
            </a:r>
            <a:br>
              <a:rPr lang="pt-BR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1" name="Espaço Reservado para Conteúdo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427" y="1196753"/>
            <a:ext cx="6163877" cy="3927991"/>
          </a:xfrm>
          <a:prstGeom prst="rect">
            <a:avLst/>
          </a:prstGeom>
        </p:spPr>
      </p:pic>
      <p:sp>
        <p:nvSpPr>
          <p:cNvPr id="16" name="Retângulo 15"/>
          <p:cNvSpPr/>
          <p:nvPr/>
        </p:nvSpPr>
        <p:spPr>
          <a:xfrm>
            <a:off x="1463175" y="1340768"/>
            <a:ext cx="58451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</a:rPr>
              <a:t>Com </a:t>
            </a:r>
            <a:r>
              <a:rPr lang="pt-BR" sz="2000" b="1" dirty="0">
                <a:solidFill>
                  <a:srgbClr val="FF0000"/>
                </a:solidFill>
              </a:rPr>
              <a:t>o palco paradisíaco    que ressoa no véu da cascata....</a:t>
            </a:r>
            <a: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030" name="Picture 6" descr="C:\Users\Usuario\Documents\ENCANTE-SE\IMAGENS ENCANTE-SE\Slide4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980" y="1152441"/>
            <a:ext cx="6197324" cy="392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tângulo 16"/>
          <p:cNvSpPr/>
          <p:nvPr/>
        </p:nvSpPr>
        <p:spPr>
          <a:xfrm>
            <a:off x="1722119" y="1340768"/>
            <a:ext cx="513588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rgbClr val="FF0000"/>
                </a:solidFill>
              </a:rPr>
              <a:t>E</a:t>
            </a:r>
            <a:r>
              <a:rPr lang="pt-BR" sz="2000" b="1" dirty="0">
                <a:solidFill>
                  <a:srgbClr val="FF0000"/>
                </a:solidFill>
              </a:rPr>
              <a:t>, nesse encanto e fascínio,    abrem-se as janelas da alma.</a:t>
            </a:r>
            <a:br>
              <a:rPr lang="pt-BR" sz="2000" b="1" dirty="0">
                <a:solidFill>
                  <a:srgbClr val="FF0000"/>
                </a:solidFill>
              </a:rPr>
            </a:br>
            <a:r>
              <a:rPr lang="pt-BR" sz="2000" b="1" dirty="0">
                <a:solidFill>
                  <a:srgbClr val="FF0000"/>
                </a:solidFill>
              </a:rPr>
              <a:t>Eternizados pela harmonia que acolhe o    lenitivo envolvente da PAZ.</a:t>
            </a:r>
            <a:br>
              <a:rPr lang="pt-BR" sz="2000" b="1" dirty="0">
                <a:solidFill>
                  <a:srgbClr val="FF0000"/>
                </a:solidFill>
              </a:rPr>
            </a:br>
            <a:endParaRPr lang="pt-BR" sz="2000" b="1" dirty="0">
              <a:solidFill>
                <a:srgbClr val="FF0000"/>
              </a:solidFill>
            </a:endParaRPr>
          </a:p>
        </p:txBody>
      </p:sp>
      <p:pic>
        <p:nvPicPr>
          <p:cNvPr id="25" name="Imagem 2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23" y="1068233"/>
            <a:ext cx="6061790" cy="4006687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3275856" y="1848599"/>
            <a:ext cx="394795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Texto: ENCANTE-SE</a:t>
            </a:r>
          </a:p>
          <a:p>
            <a:r>
              <a:rPr lang="pt-BR" b="1" dirty="0"/>
              <a:t>Autor: Pérolas de Cacau</a:t>
            </a:r>
          </a:p>
          <a:p>
            <a:r>
              <a:rPr lang="pt-BR" b="1" dirty="0"/>
              <a:t>Formatação: Dorotéia </a:t>
            </a:r>
            <a:r>
              <a:rPr lang="pt-BR" b="1" dirty="0" smtClean="0"/>
              <a:t>Gomes</a:t>
            </a:r>
          </a:p>
          <a:p>
            <a:r>
              <a:rPr lang="pt-BR" b="1" dirty="0" err="1" smtClean="0"/>
              <a:t>Música:Michal</a:t>
            </a:r>
            <a:r>
              <a:rPr lang="pt-BR" b="1" dirty="0" smtClean="0"/>
              <a:t> Elia </a:t>
            </a:r>
            <a:r>
              <a:rPr lang="pt-BR" b="1" dirty="0" err="1" smtClean="0"/>
              <a:t>kamal</a:t>
            </a:r>
            <a:r>
              <a:rPr lang="pt-BR" b="1" dirty="0" smtClean="0"/>
              <a:t>(</a:t>
            </a:r>
            <a:r>
              <a:rPr lang="pt-BR" b="1" dirty="0" err="1" smtClean="0"/>
              <a:t>ligth</a:t>
            </a:r>
            <a:r>
              <a:rPr lang="pt-BR" b="1" dirty="0" smtClean="0"/>
              <a:t> in </a:t>
            </a:r>
          </a:p>
          <a:p>
            <a:r>
              <a:rPr lang="pt-BR" b="1" dirty="0" err="1" smtClean="0"/>
              <a:t>Babylon</a:t>
            </a:r>
            <a:r>
              <a:rPr lang="pt-BR" b="1" dirty="0" smtClean="0"/>
              <a:t>)</a:t>
            </a:r>
            <a:endParaRPr lang="pt-BR" b="1" dirty="0"/>
          </a:p>
          <a:p>
            <a:r>
              <a:rPr lang="pt-BR" sz="1600" b="1" u="sng" dirty="0">
                <a:hlinkClick r:id="rId16"/>
              </a:rPr>
              <a:t>www.sergrasan.com/doroteiagomesslides</a:t>
            </a:r>
            <a:endParaRPr lang="pt-BR" sz="1600" b="1" dirty="0"/>
          </a:p>
          <a:p>
            <a:r>
              <a:rPr lang="pt-BR" b="1" u="sng" dirty="0">
                <a:hlinkClick r:id="rId17"/>
              </a:rPr>
              <a:t>doroteiagomes06@gmail.com</a:t>
            </a:r>
            <a:endParaRPr lang="pt-BR" b="1" dirty="0"/>
          </a:p>
        </p:txBody>
      </p:sp>
      <p:pic>
        <p:nvPicPr>
          <p:cNvPr id="28" name="Picture 2" descr="http://pixabay.com/static/uploads/photo/2014/10/04/15/30/frame-473631_640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976" y="776417"/>
            <a:ext cx="6882720" cy="4590317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agem 18" descr="BD-Dreamer-Bow3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96293">
            <a:off x="193904" y="333803"/>
            <a:ext cx="1476032" cy="1035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m 18" descr="BD-Dreamer-Bow3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6916" flipH="1">
            <a:off x="6962234" y="-57201"/>
            <a:ext cx="1404937" cy="1536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8" descr="avesbrancas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194" y="1715807"/>
            <a:ext cx="2465081" cy="833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294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stSnd loop="1">
            <p:snd r:embed="rId3" name="Michal Elia KAMAL (Light In Babylon) 1.wav"/>
          </p:stSnd>
        </p:sndAc>
      </p:transition>
    </mc:Choice>
    <mc:Fallback xmlns="">
      <p:transition spd="slow" advClick="0" advTm="19000">
        <p:sndAc>
          <p:stSnd loop="1">
            <p:snd r:embed="rId20" name="Michal Elia KAMAL (Light In Babylon)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400"/>
                            </p:stCondLst>
                            <p:childTnLst>
                              <p:par>
                                <p:cTn id="1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4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1400"/>
                            </p:stCondLst>
                            <p:childTnLst>
                              <p:par>
                                <p:cTn id="2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400"/>
                            </p:stCondLst>
                            <p:childTnLst>
                              <p:par>
                                <p:cTn id="3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65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6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115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315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49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9150"/>
                            </p:stCondLst>
                            <p:childTnLst>
                              <p:par>
                                <p:cTn id="60" presetID="55" presetClass="entr" presetSubtype="0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7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4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815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6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9400"/>
                            </p:stCondLst>
                            <p:childTnLst>
                              <p:par>
                                <p:cTn id="7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14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3900"/>
                            </p:stCondLst>
                            <p:childTnLst>
                              <p:par>
                                <p:cTn id="8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6150"/>
                            </p:stCondLst>
                            <p:childTnLst>
                              <p:par>
                                <p:cTn id="89" presetID="21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1" dur="6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7150"/>
                            </p:stCondLst>
                            <p:childTnLst>
                              <p:par>
                                <p:cTn id="9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7135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84350"/>
                            </p:stCondLst>
                            <p:childTnLst>
                              <p:par>
                                <p:cTn id="10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40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51950"/>
                            </p:stCondLst>
                            <p:childTnLst>
                              <p:par>
                                <p:cTn id="113" presetID="2" presetClass="entr" presetSubtype="9" fill="hold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5" grpId="0"/>
      <p:bldP spid="16" grpId="0"/>
      <p:bldP spid="17" grpId="0"/>
      <p:bldP spid="18" grpId="0"/>
    </p:bldLst>
  </p:timing>
</p:sld>
</file>

<file path=ppt/theme/theme1.xml><?xml version="1.0" encoding="utf-8"?>
<a:theme xmlns:a="http://schemas.openxmlformats.org/drawingml/2006/main" name="ENCANTE-S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ENCANTE-SE</Template>
  <TotalTime>1</TotalTime>
  <Words>56</Words>
  <Application>Microsoft Office PowerPoint</Application>
  <PresentationFormat>Apresentação na tela (4:3)</PresentationFormat>
  <Paragraphs>17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ENCANTE-SE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2015-02-23T14:21:43Z</dcterms:created>
  <dcterms:modified xsi:type="dcterms:W3CDTF">2015-02-23T14:22:47Z</dcterms:modified>
</cp:coreProperties>
</file>