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62" r:id="rId4"/>
    <p:sldId id="256" r:id="rId5"/>
    <p:sldId id="264" r:id="rId6"/>
    <p:sldId id="259" r:id="rId7"/>
    <p:sldId id="260" r:id="rId8"/>
    <p:sldId id="261" r:id="rId9"/>
    <p:sldId id="263" r:id="rId1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MkxoiSrhOl7N3Il91rJcg==" hashData="HYI0WxHmqUOUodyXyarEyd7m6cfePjQ9v5Yt0SeIPV359FB4s8wYWrb4+4Ilu7h7c4D1ISIg2pJB1WkHFfh0lQ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1" d="100"/>
          <a:sy n="71" d="100"/>
        </p:scale>
        <p:origin x="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123F-F06E-4E8A-A8AE-B1ABF3F3C5AE}" type="datetimeFigureOut">
              <a:rPr lang="pt-BR" smtClean="0"/>
              <a:t>09/10/2014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9E8C5-835D-421E-A260-8B5C751C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7600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123F-F06E-4E8A-A8AE-B1ABF3F3C5AE}" type="datetimeFigureOut">
              <a:rPr lang="pt-BR" smtClean="0"/>
              <a:t>09/10/2014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9E8C5-835D-421E-A260-8B5C751C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5089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123F-F06E-4E8A-A8AE-B1ABF3F3C5AE}" type="datetimeFigureOut">
              <a:rPr lang="pt-BR" smtClean="0"/>
              <a:t>09/10/2014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9E8C5-835D-421E-A260-8B5C751C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107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123F-F06E-4E8A-A8AE-B1ABF3F3C5AE}" type="datetimeFigureOut">
              <a:rPr lang="pt-BR" smtClean="0"/>
              <a:t>09/10/2014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9E8C5-835D-421E-A260-8B5C751C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0509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123F-F06E-4E8A-A8AE-B1ABF3F3C5AE}" type="datetimeFigureOut">
              <a:rPr lang="pt-BR" smtClean="0"/>
              <a:t>09/10/2014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9E8C5-835D-421E-A260-8B5C751C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6048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123F-F06E-4E8A-A8AE-B1ABF3F3C5AE}" type="datetimeFigureOut">
              <a:rPr lang="pt-BR" smtClean="0"/>
              <a:t>09/10/2014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9E8C5-835D-421E-A260-8B5C751C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4625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123F-F06E-4E8A-A8AE-B1ABF3F3C5AE}" type="datetimeFigureOut">
              <a:rPr lang="pt-BR" smtClean="0"/>
              <a:t>09/10/2014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9E8C5-835D-421E-A260-8B5C751C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0068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123F-F06E-4E8A-A8AE-B1ABF3F3C5AE}" type="datetimeFigureOut">
              <a:rPr lang="pt-BR" smtClean="0"/>
              <a:t>09/10/2014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9E8C5-835D-421E-A260-8B5C751C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6580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123F-F06E-4E8A-A8AE-B1ABF3F3C5AE}" type="datetimeFigureOut">
              <a:rPr lang="pt-BR" smtClean="0"/>
              <a:t>09/10/2014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9E8C5-835D-421E-A260-8B5C751C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8322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123F-F06E-4E8A-A8AE-B1ABF3F3C5AE}" type="datetimeFigureOut">
              <a:rPr lang="pt-BR" smtClean="0"/>
              <a:t>09/10/2014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9E8C5-835D-421E-A260-8B5C751C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5027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1123F-F06E-4E8A-A8AE-B1ABF3F3C5AE}" type="datetimeFigureOut">
              <a:rPr lang="pt-BR" smtClean="0"/>
              <a:t>09/10/2014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9E8C5-835D-421E-A260-8B5C751C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8451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71123F-F06E-4E8A-A8AE-B1ABF3F3C5AE}" type="datetimeFigureOut">
              <a:rPr lang="pt-BR" smtClean="0"/>
              <a:t>09/10/2014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9E8C5-835D-421E-A260-8B5C751C0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3087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"/>
            <a:ext cx="12464320" cy="6928341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7813" y="6687"/>
            <a:ext cx="2710963" cy="235783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38962" y="6687"/>
            <a:ext cx="2762439" cy="2357836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 flipH="1">
            <a:off x="3338040" y="470647"/>
            <a:ext cx="53890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 smtClean="0">
                <a:solidFill>
                  <a:srgbClr val="FF0000"/>
                </a:solidFill>
                <a:latin typeface="Giorgia"/>
              </a:rPr>
              <a:t>DUPLA SOLIDÃO</a:t>
            </a:r>
            <a:endParaRPr lang="pt-BR" sz="4800" b="1" dirty="0">
              <a:solidFill>
                <a:srgbClr val="FF0000"/>
              </a:solidFill>
              <a:latin typeface="Giorgia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3673" y="2419642"/>
            <a:ext cx="6904653" cy="2302717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10" name="CaixaDeTexto 9"/>
          <p:cNvSpPr txBox="1"/>
          <p:nvPr/>
        </p:nvSpPr>
        <p:spPr>
          <a:xfrm>
            <a:off x="3657600" y="1690688"/>
            <a:ext cx="49086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FF0000"/>
                </a:solidFill>
                <a:latin typeface="Giorgia"/>
              </a:rPr>
              <a:t>TEXTO: Poeta Dom de </a:t>
            </a:r>
            <a:r>
              <a:rPr lang="pt-BR" sz="2800" b="1" dirty="0" err="1" smtClean="0">
                <a:solidFill>
                  <a:srgbClr val="FF0000"/>
                </a:solidFill>
                <a:latin typeface="Giorgia"/>
              </a:rPr>
              <a:t>Mélo</a:t>
            </a:r>
            <a:endParaRPr lang="pt-BR" sz="2800" b="1" dirty="0">
              <a:solidFill>
                <a:srgbClr val="FF0000"/>
              </a:solidFill>
              <a:latin typeface="Giorgia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5002306" y="2784767"/>
            <a:ext cx="25280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latin typeface="Giorgia"/>
              </a:rPr>
              <a:t>DUPLA SOLIDÃO</a:t>
            </a:r>
            <a:endParaRPr lang="pt-BR" b="1" dirty="0">
              <a:latin typeface="Giorgia"/>
            </a:endParaRP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556" y="1127272"/>
            <a:ext cx="1905000" cy="95246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397" y="-2"/>
            <a:ext cx="1905000" cy="9525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020" y="-36590"/>
            <a:ext cx="1905000" cy="95250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408" y="262088"/>
            <a:ext cx="1905000" cy="71456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220" y="1046068"/>
            <a:ext cx="1905000" cy="95250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3039" y="1110804"/>
            <a:ext cx="19050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514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9000">
        <p14:ripple/>
        <p:sndAc>
          <p:stSnd loop="1">
            <p:snd r:embed="rId2" name="Dupla Solidão   Marcos e Belutti (co.wav"/>
          </p:stSnd>
        </p:sndAc>
      </p:transition>
    </mc:Choice>
    <mc:Fallback>
      <p:transition spd="slow" advClick="0" advTm="19000">
        <p:fade/>
        <p:sndAc>
          <p:stSnd loop="1">
            <p:snd r:embed="rId2" name="Dupla Solidão   Marcos e Belutti (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2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567517" y="3496235"/>
            <a:ext cx="7723095" cy="301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solidFill>
                  <a:schemeClr val="bg1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Dupla solidão,</a:t>
            </a:r>
            <a:endParaRPr lang="pt-BR" sz="2000" dirty="0" smtClean="0">
              <a:solidFill>
                <a:schemeClr val="bg1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solidFill>
                  <a:schemeClr val="bg1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E esta minha, </a:t>
            </a:r>
            <a:endParaRPr lang="pt-BR" sz="2000" dirty="0" smtClean="0">
              <a:solidFill>
                <a:schemeClr val="bg1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solidFill>
                  <a:schemeClr val="bg1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Esta solidão,</a:t>
            </a:r>
            <a:endParaRPr lang="pt-BR" sz="2000" dirty="0" smtClean="0">
              <a:solidFill>
                <a:schemeClr val="bg1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solidFill>
                  <a:schemeClr val="bg1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Que tem como companheira</a:t>
            </a:r>
            <a:endParaRPr lang="pt-BR" sz="2000" dirty="0" smtClean="0">
              <a:solidFill>
                <a:schemeClr val="bg1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solidFill>
                  <a:schemeClr val="bg1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a ingratidão,</a:t>
            </a:r>
            <a:endParaRPr lang="pt-BR" sz="2000" dirty="0" smtClean="0">
              <a:solidFill>
                <a:schemeClr val="bg1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solidFill>
                  <a:schemeClr val="bg1"/>
                </a:solidFill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pt-BR" sz="2000" b="1" dirty="0" smtClean="0">
                <a:solidFill>
                  <a:schemeClr val="bg1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e quem tanto verdadeiramente amei,</a:t>
            </a:r>
            <a:endParaRPr lang="pt-BR" sz="2000" dirty="0" smtClean="0">
              <a:solidFill>
                <a:schemeClr val="bg1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solidFill>
                  <a:schemeClr val="bg1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em toda minha vida.</a:t>
            </a:r>
            <a:endParaRPr lang="pt-BR" sz="2000" dirty="0">
              <a:solidFill>
                <a:schemeClr val="bg1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4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4000"/>
    </mc:Choice>
    <mc:Fallback>
      <p:transition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25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32" y="0"/>
            <a:ext cx="12201632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" y="201706"/>
            <a:ext cx="6252881" cy="2478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Eu fico só em meu quarto.</a:t>
            </a:r>
            <a:endParaRPr lang="pt-BR" sz="24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Mergulho dentro do meu ser,</a:t>
            </a:r>
            <a:endParaRPr lang="pt-BR" sz="24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FF0000"/>
                </a:solidFill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té o meu coração.</a:t>
            </a:r>
            <a:endParaRPr lang="pt-BR" sz="24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Me perco.</a:t>
            </a:r>
            <a:endParaRPr lang="pt-BR" sz="24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Não mais me acho.</a:t>
            </a:r>
            <a:endParaRPr lang="pt-BR" sz="2400" dirty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214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Click="0" advTm="8000">
        <p14:switch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7546" y="747061"/>
            <a:ext cx="1905000" cy="1905000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8619564" y="2487706"/>
            <a:ext cx="3294529" cy="330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Me vejo perdido</a:t>
            </a:r>
            <a:endParaRPr lang="pt-BR" sz="20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E a imagem que tenho de meu</a:t>
            </a:r>
            <a:endParaRPr lang="pt-BR" sz="20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Pobre coração</a:t>
            </a:r>
            <a:endParaRPr lang="pt-BR" sz="20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É que por tanto sofrer</a:t>
            </a:r>
            <a:endParaRPr lang="pt-BR" sz="20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Ele agora é apenas</a:t>
            </a:r>
            <a:endParaRPr lang="pt-BR" sz="20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Um mísero caco</a:t>
            </a:r>
            <a:endParaRPr lang="pt-BR" sz="20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De um coração</a:t>
            </a:r>
            <a:endParaRPr lang="pt-BR" sz="2400" dirty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87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1000"/>
    </mc:Choice>
    <mc:Fallback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1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176" y="0"/>
            <a:ext cx="12192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3793" y="506086"/>
            <a:ext cx="8404413" cy="595704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0" y="1453707"/>
            <a:ext cx="6091517" cy="3950586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7570694" y="365125"/>
            <a:ext cx="4621305" cy="6050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Só em meu quarto</a:t>
            </a:r>
            <a:endParaRPr lang="pt-BR" sz="24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Parei, pensei</a:t>
            </a:r>
            <a:endParaRPr lang="pt-BR" sz="24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Refleti.</a:t>
            </a:r>
            <a:endParaRPr lang="pt-BR" sz="24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Mergulhei em meu coração.</a:t>
            </a:r>
            <a:endParaRPr lang="pt-BR" sz="24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Mas antes de chegar ao centro de minhas emoções,</a:t>
            </a:r>
            <a:endParaRPr lang="pt-BR" sz="24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Me afoguei nas lágrimas de </a:t>
            </a:r>
            <a:r>
              <a:rPr lang="pt-BR" sz="2400" b="1" dirty="0" err="1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minh’alma</a:t>
            </a: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, causadas pela tristeza,</a:t>
            </a:r>
            <a:endParaRPr lang="pt-BR" sz="24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Angústia,</a:t>
            </a:r>
            <a:endParaRPr lang="pt-BR" sz="24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E por uma vida inteira de desilusão.</a:t>
            </a:r>
            <a:endParaRPr lang="pt-BR" sz="24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400" dirty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65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800"/>
                            </p:stCondLst>
                            <p:childTnLst>
                              <p:par>
                                <p:cTn id="23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800"/>
                            </p:stCondLst>
                            <p:childTnLst>
                              <p:par>
                                <p:cTn id="2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435" y="242048"/>
            <a:ext cx="11255189" cy="64008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1247" y="0"/>
            <a:ext cx="11255189" cy="64008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-968188" y="242048"/>
            <a:ext cx="10112188" cy="2822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Vivo a minha</a:t>
            </a:r>
            <a:endParaRPr lang="pt-BR" sz="24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Dupla solidão</a:t>
            </a:r>
            <a:endParaRPr lang="pt-BR" sz="24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Por ter te amado e pensando que me amavas</a:t>
            </a:r>
            <a:endParaRPr lang="pt-BR" sz="24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E no fim das contas tudo o que fiz nada valeu</a:t>
            </a:r>
            <a:endParaRPr lang="pt-BR" sz="24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</a:rPr>
              <a:t>E o amor que por ti tinha em instantes se perdeu</a:t>
            </a:r>
            <a:b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</a:rPr>
            </a:br>
            <a:endParaRPr lang="pt-BR" sz="2400" dirty="0">
              <a:solidFill>
                <a:srgbClr val="FF0000"/>
              </a:solidFill>
              <a:latin typeface="Giorgia"/>
            </a:endParaRPr>
          </a:p>
        </p:txBody>
      </p:sp>
    </p:spTree>
    <p:extLst>
      <p:ext uri="{BB962C8B-B14F-4D97-AF65-F5344CB8AC3E}">
        <p14:creationId xmlns:p14="http://schemas.microsoft.com/office/powerpoint/2010/main" val="366574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19000">
        <p14:flip dir="r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127" l="1843" r="97789">
                        <a14:foregroundMark x1="55528" y1="9389" x2="51351" y2="25328"/>
                        <a14:foregroundMark x1="51474" y1="25109" x2="51351" y2="41266"/>
                        <a14:foregroundMark x1="51229" y1="41266" x2="35012" y2="53712"/>
                        <a14:foregroundMark x1="35381" y1="53712" x2="25799" y2="56769"/>
                        <a14:foregroundMark x1="38084" y1="11790" x2="37715" y2="12009"/>
                        <a14:foregroundMark x1="54668" y1="10699" x2="67568" y2="218"/>
                        <a14:foregroundMark x1="61548" y1="8952" x2="72359" y2="33843"/>
                        <a14:foregroundMark x1="72236" y1="34716" x2="92383" y2="37118"/>
                        <a14:foregroundMark x1="90295" y1="39520" x2="78501" y2="90830"/>
                        <a14:backgroundMark x1="23587" y1="53493" x2="48771" y2="873"/>
                        <a14:backgroundMark x1="25553" y1="55459" x2="51597" y2="0"/>
                        <a14:backgroundMark x1="25676" y1="56769" x2="55528" y2="0"/>
                        <a14:backgroundMark x1="79730" y1="1092" x2="93243" y2="32314"/>
                        <a14:backgroundMark x1="54545" y1="3057" x2="80098" y2="1092"/>
                        <a14:backgroundMark x1="93489" y1="35590" x2="84275" y2="90830"/>
                        <a14:backgroundMark x1="83415" y1="89301" x2="47052" y2="90830"/>
                        <a14:backgroundMark x1="47052" y1="90830" x2="47052" y2="90830"/>
                        <a14:backgroundMark x1="23710" y1="45633" x2="44963" y2="0"/>
                        <a14:backgroundMark x1="27027" y1="55459" x2="55405" y2="0"/>
                        <a14:backgroundMark x1="29361" y1="53930" x2="44963" y2="22926"/>
                        <a14:backgroundMark x1="49140" y1="15939" x2="55774" y2="3057"/>
                        <a14:backgroundMark x1="29115" y1="54585" x2="41032" y2="31659"/>
                        <a14:backgroundMark x1="32187" y1="52620" x2="47174" y2="22052"/>
                        <a14:backgroundMark x1="48034" y1="20524" x2="55528" y2="4367"/>
                        <a14:backgroundMark x1="33292" y1="54367" x2="46929" y2="26638"/>
                        <a14:backgroundMark x1="47052" y1="27948" x2="52457" y2="11135"/>
                        <a14:backgroundMark x1="45332" y1="39083" x2="47174" y2="27948"/>
                        <a14:backgroundMark x1="45209" y1="43450" x2="46437" y2="31659"/>
                        <a14:backgroundMark x1="44103" y1="44105" x2="37961" y2="45415"/>
                        <a14:backgroundMark x1="40663" y1="47817" x2="35749" y2="50218"/>
                        <a14:backgroundMark x1="46192" y1="42576" x2="49509" y2="24017"/>
                        <a14:backgroundMark x1="50614" y1="22926" x2="49263" y2="35153"/>
                        <a14:backgroundMark x1="49509" y1="35371" x2="46437" y2="42358"/>
                        <a14:backgroundMark x1="36118" y1="52620" x2="27273" y2="68341"/>
                        <a14:backgroundMark x1="31450" y1="61790" x2="25553" y2="56114"/>
                        <a14:backgroundMark x1="32064" y1="55022" x2="29115" y2="56769"/>
                        <a14:backgroundMark x1="29115" y1="53712" x2="29238" y2="55022"/>
                        <a14:backgroundMark x1="29238" y1="55022" x2="29238" y2="55022"/>
                        <a14:backgroundMark x1="29115" y1="55022" x2="29115" y2="55022"/>
                        <a14:backgroundMark x1="28747" y1="55022" x2="28747" y2="55022"/>
                        <a14:backgroundMark x1="27887" y1="55240" x2="26781" y2="56114"/>
                        <a14:backgroundMark x1="26781" y1="56114" x2="26781" y2="56114"/>
                        <a14:backgroundMark x1="28256" y1="56769" x2="28256" y2="56769"/>
                        <a14:backgroundMark x1="25553" y1="68341" x2="25553" y2="68341"/>
                        <a14:backgroundMark x1="67813" y1="5022" x2="88206" y2="279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4129" y="0"/>
            <a:ext cx="12286129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591671" y="4424081"/>
            <a:ext cx="10623175" cy="2478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Agora continuo em minha dupla solidão,</a:t>
            </a:r>
            <a:endParaRPr lang="pt-BR" sz="24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Por conta de por tantos anos,</a:t>
            </a:r>
            <a:endParaRPr lang="pt-BR" sz="24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Ter guardado a sete chaves em segredo e em silêncio,</a:t>
            </a:r>
            <a:endParaRPr lang="pt-BR" sz="24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e em silêncio </a:t>
            </a:r>
            <a:endParaRPr lang="pt-BR" sz="2400" dirty="0" smtClean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FF0000"/>
                </a:solidFill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pt-BR" sz="2400" b="1" dirty="0" smtClean="0">
                <a:solidFill>
                  <a:srgbClr val="FF0000"/>
                </a:solidFill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entro de meu coração.</a:t>
            </a:r>
            <a:endParaRPr lang="pt-BR" sz="2400" dirty="0">
              <a:solidFill>
                <a:srgbClr val="FF0000"/>
              </a:solidFill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912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9000">
        <p14:flythrough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965" y="-110752"/>
            <a:ext cx="6104965" cy="696875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-110752"/>
            <a:ext cx="6087034" cy="6968752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464423" y="4034118"/>
            <a:ext cx="4975411" cy="23759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Tardei do amor que até hoje por dez anos por ti sinto,</a:t>
            </a:r>
            <a:endParaRPr lang="pt-BR" sz="2400" dirty="0" smtClean="0"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Declarar ele a ti tardei.</a:t>
            </a:r>
            <a:endParaRPr lang="pt-BR" sz="2400" dirty="0" smtClean="0"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Agora novamente,</a:t>
            </a:r>
            <a:endParaRPr lang="pt-BR" sz="2400" dirty="0" smtClean="0"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 smtClean="0">
                <a:effectLst/>
                <a:latin typeface="Giorgia"/>
                <a:ea typeface="Times New Roman" panose="02020603050405020304" pitchFamily="18" charset="0"/>
                <a:cs typeface="Times New Roman" panose="02020603050405020304" pitchFamily="18" charset="0"/>
              </a:rPr>
              <a:t>Uma dupla solidão viverei.</a:t>
            </a:r>
            <a:endParaRPr lang="pt-BR" sz="2400" dirty="0">
              <a:effectLst/>
              <a:latin typeface="Giorg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37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14000">
        <p:fade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>
                <a:solidFill>
                  <a:schemeClr val="bg1"/>
                </a:solidFill>
              </a:rPr>
              <a:t/>
            </a:r>
            <a:br>
              <a:rPr lang="pt-BR" dirty="0">
                <a:solidFill>
                  <a:schemeClr val="bg1"/>
                </a:solidFill>
              </a:rPr>
            </a:br>
            <a:r>
              <a:rPr lang="pt-BR" dirty="0">
                <a:solidFill>
                  <a:schemeClr val="bg1"/>
                </a:solidFill>
              </a:rPr>
              <a:t/>
            </a:r>
            <a:br>
              <a:rPr lang="pt-BR" dirty="0">
                <a:solidFill>
                  <a:schemeClr val="bg1"/>
                </a:solidFill>
              </a:rPr>
            </a:b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353737" y="228600"/>
            <a:ext cx="5363130" cy="5948363"/>
          </a:xfrm>
        </p:spPr>
        <p:txBody>
          <a:bodyPr>
            <a:normAutofit lnSpcReduction="10000"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Poema inspirado na música: Dupla solidão</a:t>
            </a:r>
            <a:endParaRPr lang="pt-BR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chemeClr val="bg1"/>
                </a:solidFill>
              </a:rPr>
              <a:t>Interpretado por: Marcos &amp; </a:t>
            </a:r>
            <a:r>
              <a:rPr lang="pt-BR" b="1" dirty="0" err="1">
                <a:solidFill>
                  <a:schemeClr val="bg1"/>
                </a:solidFill>
              </a:rPr>
              <a:t>Belutti</a:t>
            </a:r>
            <a:r>
              <a:rPr lang="pt-BR" b="1" dirty="0">
                <a:solidFill>
                  <a:schemeClr val="bg1"/>
                </a:solidFill>
              </a:rPr>
              <a:t> / Bonde do </a:t>
            </a:r>
            <a:r>
              <a:rPr lang="pt-BR" b="1" dirty="0" smtClean="0">
                <a:solidFill>
                  <a:schemeClr val="bg1"/>
                </a:solidFill>
              </a:rPr>
              <a:t>Brasil</a:t>
            </a:r>
          </a:p>
          <a:p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 smtClean="0">
                <a:solidFill>
                  <a:schemeClr val="bg1"/>
                </a:solidFill>
              </a:rPr>
              <a:t>Texto: Dupla solidão</a:t>
            </a:r>
          </a:p>
          <a:p>
            <a:r>
              <a:rPr lang="pt-BR" b="1" dirty="0" smtClean="0">
                <a:solidFill>
                  <a:schemeClr val="bg1"/>
                </a:solidFill>
              </a:rPr>
              <a:t>Autor: Dom de </a:t>
            </a:r>
            <a:r>
              <a:rPr lang="pt-BR" b="1" dirty="0" err="1" smtClean="0">
                <a:solidFill>
                  <a:schemeClr val="bg1"/>
                </a:solidFill>
              </a:rPr>
              <a:t>Mélo</a:t>
            </a:r>
            <a:endParaRPr lang="pt-BR" b="1" dirty="0" smtClean="0">
              <a:solidFill>
                <a:schemeClr val="bg1"/>
              </a:solidFill>
            </a:endParaRPr>
          </a:p>
          <a:p>
            <a:r>
              <a:rPr lang="pt-BR" b="1" dirty="0" smtClean="0">
                <a:solidFill>
                  <a:schemeClr val="bg1"/>
                </a:solidFill>
              </a:rPr>
              <a:t>Música: Dupla Solidão</a:t>
            </a:r>
          </a:p>
          <a:p>
            <a:r>
              <a:rPr lang="pt-BR" b="1" dirty="0" smtClean="0">
                <a:solidFill>
                  <a:schemeClr val="bg1"/>
                </a:solidFill>
              </a:rPr>
              <a:t>Formatação: Dorotéia Gomes</a:t>
            </a:r>
          </a:p>
          <a:p>
            <a:r>
              <a:rPr lang="pt-BR" b="1" dirty="0" smtClean="0">
                <a:solidFill>
                  <a:schemeClr val="bg1"/>
                </a:solidFill>
              </a:rPr>
              <a:t>Imagens: Internet</a:t>
            </a:r>
          </a:p>
          <a:p>
            <a:r>
              <a:rPr lang="pt-BR" sz="2000" dirty="0" smtClean="0">
                <a:solidFill>
                  <a:schemeClr val="bg1"/>
                </a:solidFill>
                <a:latin typeface="Giorgia"/>
              </a:rPr>
              <a:t>poetaevertondosanjos2012@gmail.com</a:t>
            </a:r>
          </a:p>
          <a:p>
            <a:r>
              <a:rPr lang="pt-BR" sz="2000" b="1" dirty="0" smtClean="0">
                <a:solidFill>
                  <a:schemeClr val="bg1"/>
                </a:solidFill>
              </a:rPr>
              <a:t>doroteiagomes06@gmail.com</a:t>
            </a:r>
          </a:p>
          <a:p>
            <a:r>
              <a:rPr lang="pt-BR" sz="2000" b="1" dirty="0" smtClean="0">
                <a:solidFill>
                  <a:schemeClr val="bg1"/>
                </a:solidFill>
              </a:rPr>
              <a:t>www.sergrasan.com/doroteiagomeswslides</a:t>
            </a:r>
            <a:endParaRPr lang="pt-BR" sz="2000" b="1" dirty="0">
              <a:solidFill>
                <a:schemeClr val="bg1"/>
              </a:solidFill>
            </a:endParaRPr>
          </a:p>
        </p:txBody>
      </p:sp>
      <p:pic>
        <p:nvPicPr>
          <p:cNvPr id="4" name="Picture 2" descr="http://i62.tinypic.com/im42sk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9377"/>
            <a:ext cx="6039968" cy="6877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 rot="16200000">
            <a:off x="-3348318" y="3348317"/>
            <a:ext cx="6858000" cy="161365"/>
          </a:xfrm>
          <a:prstGeom prst="rect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Retângulo 9"/>
          <p:cNvSpPr/>
          <p:nvPr/>
        </p:nvSpPr>
        <p:spPr>
          <a:xfrm rot="16200000">
            <a:off x="2675962" y="3348317"/>
            <a:ext cx="6858000" cy="161365"/>
          </a:xfrm>
          <a:prstGeom prst="rect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Retângulo 10"/>
          <p:cNvSpPr/>
          <p:nvPr/>
        </p:nvSpPr>
        <p:spPr>
          <a:xfrm rot="16200000">
            <a:off x="8682319" y="3348318"/>
            <a:ext cx="6858000" cy="161365"/>
          </a:xfrm>
          <a:prstGeom prst="rect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2012" y="405466"/>
            <a:ext cx="1905000" cy="714569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5491" y="1762032"/>
            <a:ext cx="1905000" cy="714569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6319" y="2826299"/>
            <a:ext cx="1905000" cy="714569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9963" y="5891022"/>
            <a:ext cx="1905000" cy="714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8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9000">
        <p14:switch dir="r"/>
      </p:transition>
    </mc:Choice>
    <mc:Fallback>
      <p:transition spd="slow" advClick="0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200"/>
                            </p:stCondLst>
                            <p:childTnLst>
                              <p:par>
                                <p:cTn id="2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850"/>
                            </p:stCondLst>
                            <p:childTnLst>
                              <p:par>
                                <p:cTn id="3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200"/>
                            </p:stCondLst>
                            <p:childTnLst>
                              <p:par>
                                <p:cTn id="4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400"/>
                            </p:stCondLst>
                            <p:childTnLst>
                              <p:par>
                                <p:cTn id="5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8800"/>
                            </p:stCondLst>
                            <p:childTnLst>
                              <p:par>
                                <p:cTn id="5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450"/>
                            </p:stCondLst>
                            <p:childTnLst>
                              <p:par>
                                <p:cTn id="6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1700"/>
                            </p:stCondLst>
                            <p:childTnLst>
                              <p:par>
                                <p:cTn id="7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 tmFilter="0,0; .5, 1; 1, 1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3850"/>
                            </p:stCondLst>
                            <p:childTnLst>
                              <p:par>
                                <p:cTn id="8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5550"/>
                            </p:stCondLst>
                            <p:childTnLst>
                              <p:par>
                                <p:cTn id="9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 tmFilter="0,0; .5, 1; 1, 1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272</Words>
  <Application>Microsoft Office PowerPoint</Application>
  <PresentationFormat>Widescreen</PresentationFormat>
  <Paragraphs>57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Giorgia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20</cp:revision>
  <dcterms:created xsi:type="dcterms:W3CDTF">2014-10-09T20:49:44Z</dcterms:created>
  <dcterms:modified xsi:type="dcterms:W3CDTF">2014-10-10T00:19:20Z</dcterms:modified>
</cp:coreProperties>
</file>