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97" r:id="rId2"/>
    <p:sldId id="300" r:id="rId3"/>
    <p:sldId id="281" r:id="rId4"/>
    <p:sldId id="287" r:id="rId5"/>
    <p:sldId id="278" r:id="rId6"/>
    <p:sldId id="284" r:id="rId7"/>
    <p:sldId id="295" r:id="rId8"/>
    <p:sldId id="279" r:id="rId9"/>
    <p:sldId id="283" r:id="rId10"/>
    <p:sldId id="292" r:id="rId11"/>
    <p:sldId id="285" r:id="rId12"/>
    <p:sldId id="294" r:id="rId13"/>
    <p:sldId id="286" r:id="rId14"/>
  </p:sldIdLst>
  <p:sldSz cx="9144000" cy="6858000" type="screen4x3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AES" cryptAlgorithmClass="hash" cryptAlgorithmType="typeAny" cryptAlgorithmSid="14" spinCount="100000" saltData="6kr6KCUtjuq97yqbGZ3Q7w==" hashData="VifEMYkiaLvbuBxqQXNzgQQ/kP5wHXRWa62xCCW2UGikBq9c+NkOS3OmxPa6dpC0U7YrgPol1VUH8NZyLUKiXw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16" autoAdjust="0"/>
    <p:restoredTop sz="94660"/>
  </p:normalViewPr>
  <p:slideViewPr>
    <p:cSldViewPr>
      <p:cViewPr varScale="1">
        <p:scale>
          <a:sx n="101" d="100"/>
          <a:sy n="101" d="100"/>
        </p:scale>
        <p:origin x="132" y="27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4EB295-CEE7-410E-923D-D8E227F4C80C}" type="datetimeFigureOut">
              <a:rPr lang="pt-BR"/>
              <a:pPr>
                <a:defRPr/>
              </a:pPr>
              <a:t>19/11/2013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B99AA5-02E7-4C7B-AF28-D6769D2826E4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 advTm="12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CAF823-C1C1-4978-8501-96BC181AEF47}" type="datetimeFigureOut">
              <a:rPr lang="pt-BR"/>
              <a:pPr>
                <a:defRPr/>
              </a:pPr>
              <a:t>19/11/2013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12AF2D-B260-40EF-8C50-8F0F2EC42CDF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 advTm="12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2737A0-F7B2-4B52-82B7-AAE62ED1A363}" type="datetimeFigureOut">
              <a:rPr lang="pt-BR"/>
              <a:pPr>
                <a:defRPr/>
              </a:pPr>
              <a:t>19/11/2013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769A0D-D86A-4742-A5CE-7DD2D2C5E390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 advTm="12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811042-02FD-43F2-B11D-8BF98B0C5F0A}" type="datetimeFigureOut">
              <a:rPr lang="pt-BR"/>
              <a:pPr>
                <a:defRPr/>
              </a:pPr>
              <a:t>19/11/2013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1F3D9F-71F7-4C91-97A0-E3E8383D6E7A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 advTm="12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DF8126-A1FC-4231-B342-83D285F9A58F}" type="datetimeFigureOut">
              <a:rPr lang="pt-BR"/>
              <a:pPr>
                <a:defRPr/>
              </a:pPr>
              <a:t>19/11/2013</a:t>
            </a:fld>
            <a:endParaRPr lang="pt-BR"/>
          </a:p>
        </p:txBody>
      </p:sp>
      <p:sp>
        <p:nvSpPr>
          <p:cNvPr id="8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9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506F91-D029-423A-A51D-5FCC1D4D8DAE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 advTm="12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5CE56A-0103-46F1-B546-619E447BCDAC}" type="datetimeFigureOut">
              <a:rPr lang="pt-BR"/>
              <a:pPr>
                <a:defRPr/>
              </a:pPr>
              <a:t>19/11/2013</a:t>
            </a:fld>
            <a:endParaRPr lang="pt-BR"/>
          </a:p>
        </p:txBody>
      </p:sp>
      <p:sp>
        <p:nvSpPr>
          <p:cNvPr id="4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D811F2-E835-4BEE-8CCC-629E9D672D24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 advTm="12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D60BD6-405F-4C0A-8E5C-BBEBAE82450D}" type="datetimeFigureOut">
              <a:rPr lang="pt-BR"/>
              <a:pPr>
                <a:defRPr/>
              </a:pPr>
              <a:t>19/11/2013</a:t>
            </a:fld>
            <a:endParaRPr lang="pt-BR"/>
          </a:p>
        </p:txBody>
      </p:sp>
      <p:sp>
        <p:nvSpPr>
          <p:cNvPr id="3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C5E06B-9D83-4869-BE6D-96DB47A2226F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 advTm="12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32302E-23EE-4159-BDBA-F2FCB52E331B}" type="datetimeFigureOut">
              <a:rPr lang="pt-BR"/>
              <a:pPr>
                <a:defRPr/>
              </a:pPr>
              <a:t>19/11/2013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11D33A-3039-4818-8C04-6F2247E75111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 advTm="12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pt-BR" noProof="0" smtClean="0"/>
              <a:t>Clique no ícone para adicionar uma imagem</a:t>
            </a:r>
            <a:endParaRPr lang="pt-BR" noProof="0" smtClean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BF8BFC-CCE3-40F9-B355-BAA025E306B6}" type="datetimeFigureOut">
              <a:rPr lang="pt-BR"/>
              <a:pPr>
                <a:defRPr/>
              </a:pPr>
              <a:t>19/11/2013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2C011A-53B0-45A4-B78A-C087A942CBDE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 advTm="12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B7E203-5187-4F26-8FAC-F1FA13A3F5ED}" type="datetimeFigureOut">
              <a:rPr lang="pt-BR"/>
              <a:pPr>
                <a:defRPr/>
              </a:pPr>
              <a:t>19/11/2013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71C13E-836F-488A-BDE9-08AC05DF35AB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 advTm="12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C65ED7-E556-4664-8510-E886742E164D}" type="datetimeFigureOut">
              <a:rPr lang="pt-BR"/>
              <a:pPr>
                <a:defRPr/>
              </a:pPr>
              <a:t>19/11/2013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27A9CA-008B-4113-BAC0-ADC893064C59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 advTm="12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ço Reservado para Título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estilo do título mestre</a:t>
            </a:r>
          </a:p>
        </p:txBody>
      </p:sp>
      <p:sp>
        <p:nvSpPr>
          <p:cNvPr id="1027" name="Espaço Reservado para Texto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8AAD006B-7A7E-46CA-AEBF-D920E2ACB308}" type="datetimeFigureOut">
              <a:rPr lang="pt-BR"/>
              <a:pPr>
                <a:defRPr/>
              </a:pPr>
              <a:t>19/11/2013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676B3230-51F3-4631-B604-581E1F38F56A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200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hyperlink" Target="http://www.clicrbs.com.br/imagesrc/10124220.jpg?w=534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7" Type="http://schemas.openxmlformats.org/officeDocument/2006/relationships/image" Target="../media/image17.png"/><Relationship Id="rId2" Type="http://schemas.openxmlformats.org/officeDocument/2006/relationships/hyperlink" Target="http://abstract.desktopnexus.com/wallpaper/1271657/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Rectangle 2" descr="5%"/>
          <p:cNvSpPr>
            <a:spLocks noChangeArrowheads="1"/>
          </p:cNvSpPr>
          <p:nvPr/>
        </p:nvSpPr>
        <p:spPr bwMode="auto">
          <a:xfrm>
            <a:off x="-107950" y="0"/>
            <a:ext cx="9251950" cy="6858000"/>
          </a:xfrm>
          <a:prstGeom prst="rect">
            <a:avLst/>
          </a:prstGeom>
          <a:pattFill prst="pct5">
            <a:fgClr>
              <a:srgbClr val="9D1B05"/>
            </a:fgClr>
            <a:bgClr>
              <a:schemeClr val="tx1"/>
            </a:bgClr>
          </a:patt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pt-BR">
              <a:latin typeface="Calibri" pitchFamily="34" charset="0"/>
            </a:endParaRPr>
          </a:p>
        </p:txBody>
      </p:sp>
      <p:pic>
        <p:nvPicPr>
          <p:cNvPr id="5" name="Picture 20" descr="BolhinhasDomingo2"/>
          <p:cNvPicPr>
            <a:picLocks noChangeAspect="1" noChangeArrowheads="1"/>
          </p:cNvPicPr>
          <p:nvPr/>
        </p:nvPicPr>
        <p:blipFill>
          <a:blip r:embed="rId3" cstate="print"/>
          <a:srcRect l="14854" r="7477" b="6233"/>
          <a:stretch>
            <a:fillRect/>
          </a:stretch>
        </p:blipFill>
        <p:spPr bwMode="auto">
          <a:xfrm>
            <a:off x="467544" y="980728"/>
            <a:ext cx="3671888" cy="4681537"/>
          </a:xfrm>
          <a:prstGeom prst="rect">
            <a:avLst/>
          </a:prstGeom>
          <a:noFill/>
          <a:ln w="76200" cmpd="tri">
            <a:solidFill>
              <a:srgbClr val="A50021">
                <a:alpha val="47842"/>
              </a:srgbClr>
            </a:solidFill>
            <a:miter lim="800000"/>
            <a:headEnd/>
            <a:tailEnd/>
          </a:ln>
        </p:spPr>
      </p:pic>
      <p:sp>
        <p:nvSpPr>
          <p:cNvPr id="6" name="Rectangle 11"/>
          <p:cNvSpPr>
            <a:spLocks noChangeArrowheads="1"/>
          </p:cNvSpPr>
          <p:nvPr/>
        </p:nvSpPr>
        <p:spPr bwMode="auto">
          <a:xfrm>
            <a:off x="0" y="42862"/>
            <a:ext cx="9144000" cy="6858000"/>
          </a:xfrm>
          <a:prstGeom prst="rect">
            <a:avLst/>
          </a:prstGeom>
          <a:noFill/>
          <a:ln w="190500" cmpd="thickThin">
            <a:pattFill prst="sphere">
              <a:fgClr>
                <a:srgbClr val="663300"/>
              </a:fgClr>
              <a:bgClr>
                <a:srgbClr val="CC9900"/>
              </a:bgClr>
            </a:pattFill>
            <a:miter lim="800000"/>
            <a:headEnd/>
            <a:tailEnd/>
          </a:ln>
        </p:spPr>
        <p:txBody>
          <a:bodyPr wrap="none" anchor="ctr"/>
          <a:lstStyle/>
          <a:p>
            <a:endParaRPr lang="pt-BR">
              <a:latin typeface="Calibri" pitchFamily="34" charset="0"/>
            </a:endParaRPr>
          </a:p>
        </p:txBody>
      </p:sp>
      <p:pic>
        <p:nvPicPr>
          <p:cNvPr id="7" name="Picture 20" descr="BolhinhasDomingo2"/>
          <p:cNvPicPr>
            <a:picLocks noChangeAspect="1" noChangeArrowheads="1"/>
          </p:cNvPicPr>
          <p:nvPr/>
        </p:nvPicPr>
        <p:blipFill>
          <a:blip r:embed="rId3" cstate="print"/>
          <a:srcRect l="14854" r="7477" b="6233"/>
          <a:stretch>
            <a:fillRect/>
          </a:stretch>
        </p:blipFill>
        <p:spPr bwMode="auto">
          <a:xfrm>
            <a:off x="611560" y="1124744"/>
            <a:ext cx="3528392" cy="4681537"/>
          </a:xfrm>
          <a:prstGeom prst="rect">
            <a:avLst/>
          </a:prstGeom>
          <a:noFill/>
          <a:ln w="76200" cmpd="tri">
            <a:solidFill>
              <a:srgbClr val="A50021">
                <a:alpha val="47842"/>
              </a:srgbClr>
            </a:solidFill>
            <a:miter lim="800000"/>
            <a:headEnd/>
            <a:tailEnd/>
          </a:ln>
        </p:spPr>
      </p:pic>
      <p:sp>
        <p:nvSpPr>
          <p:cNvPr id="8" name="Retângulo 7"/>
          <p:cNvSpPr/>
          <p:nvPr/>
        </p:nvSpPr>
        <p:spPr>
          <a:xfrm>
            <a:off x="4427984" y="1988840"/>
            <a:ext cx="4413176" cy="3673425"/>
          </a:xfrm>
          <a:prstGeom prst="rect">
            <a:avLst/>
          </a:prstGeom>
        </p:spPr>
        <p:txBody>
          <a:bodyPr wrap="square">
            <a:prstTxWarp prst="textPlain">
              <a:avLst/>
            </a:prstTxWarp>
            <a:spAutoFit/>
            <a:scene3d>
              <a:camera prst="isometricOffAxis1Right"/>
              <a:lightRig rig="threePt" dir="t"/>
            </a:scene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7200" b="1" dirty="0" smtClean="0">
                <a:ln w="1905">
                  <a:solidFill>
                    <a:srgbClr val="FFFF00"/>
                  </a:solidFill>
                </a:ln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Reconquiste-me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7200" b="1" dirty="0" smtClean="0">
                <a:ln w="1905">
                  <a:solidFill>
                    <a:srgbClr val="FFFF00"/>
                  </a:solidFill>
                </a:ln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Autoria: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7200" b="1" dirty="0" smtClean="0">
                <a:ln w="1905">
                  <a:solidFill>
                    <a:srgbClr val="FFFF00"/>
                  </a:solidFill>
                </a:ln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Doroteia Gomes</a:t>
            </a:r>
            <a:endParaRPr lang="pt-BR" sz="7200" b="1" dirty="0">
              <a:ln w="1905">
                <a:solidFill>
                  <a:srgbClr val="FFFF00"/>
                </a:solidFill>
              </a:ln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ristina" pitchFamily="66" charset="0"/>
            </a:endParaRPr>
          </a:p>
        </p:txBody>
      </p:sp>
      <p:sp>
        <p:nvSpPr>
          <p:cNvPr id="10" name="AutoShape 10"/>
          <p:cNvSpPr>
            <a:spLocks noChangeArrowheads="1"/>
          </p:cNvSpPr>
          <p:nvPr/>
        </p:nvSpPr>
        <p:spPr bwMode="auto">
          <a:xfrm>
            <a:off x="4211960" y="0"/>
            <a:ext cx="4932039" cy="6741368"/>
          </a:xfrm>
          <a:prstGeom prst="bevel">
            <a:avLst>
              <a:gd name="adj" fmla="val 6528"/>
            </a:avLst>
          </a:prstGeom>
          <a:solidFill>
            <a:srgbClr val="000080">
              <a:alpha val="50195"/>
            </a:srgb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pt-BR">
              <a:latin typeface="Calibri" pitchFamily="34" charset="0"/>
            </a:endParaRPr>
          </a:p>
        </p:txBody>
      </p:sp>
    </p:spTree>
  </p:cSld>
  <p:clrMapOvr>
    <a:masterClrMapping/>
  </p:clrMapOvr>
  <p:transition advTm="12000">
    <p:sndAc>
      <p:stSnd loop="1">
        <p:snd r:embed="rId2" name="sound001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7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8000"/>
                            </p:stCondLst>
                            <p:childTnLst>
                              <p:par>
                                <p:cTn id="46" presetID="17" presetClass="exit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allAtOnce"/>
      <p:bldP spid="10" grpId="0" animBg="1"/>
      <p:bldP spid="10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Rectangle 2" descr="5%"/>
          <p:cNvSpPr>
            <a:spLocks noChangeArrowheads="1"/>
          </p:cNvSpPr>
          <p:nvPr/>
        </p:nvSpPr>
        <p:spPr bwMode="auto">
          <a:xfrm>
            <a:off x="0" y="0"/>
            <a:ext cx="9251950" cy="6858000"/>
          </a:xfrm>
          <a:prstGeom prst="rect">
            <a:avLst/>
          </a:prstGeom>
          <a:pattFill prst="pct5">
            <a:fgClr>
              <a:srgbClr val="9D1B05"/>
            </a:fgClr>
            <a:bgClr>
              <a:schemeClr val="tx1"/>
            </a:bgClr>
          </a:patt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pt-BR">
              <a:latin typeface="Calibri" pitchFamily="34" charset="0"/>
            </a:endParaRPr>
          </a:p>
        </p:txBody>
      </p:sp>
      <p:pic>
        <p:nvPicPr>
          <p:cNvPr id="6" name="Picture 2" descr="http://www.descubraportugal.com.pt/Edicoes/imagens/@artigos/732_9.JPG"/>
          <p:cNvPicPr>
            <a:picLocks noChangeAspect="1" noChangeArrowheads="1"/>
          </p:cNvPicPr>
          <p:nvPr/>
        </p:nvPicPr>
        <p:blipFill>
          <a:blip r:embed="rId2" cstate="print">
            <a:grayscl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2" descr="http://www.descubraportugal.com.pt/Edicoes/imagens/@artigos/732_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32452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Retângulo 7"/>
          <p:cNvSpPr/>
          <p:nvPr/>
        </p:nvSpPr>
        <p:spPr>
          <a:xfrm>
            <a:off x="1115616" y="2967335"/>
            <a:ext cx="7704856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pt-BR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  <a:ea typeface="Calibri" pitchFamily="34" charset="0"/>
                <a:cs typeface="Times New Roman" pitchFamily="18" charset="0"/>
              </a:rPr>
              <a:t>Reconquiste-me</a:t>
            </a:r>
            <a:endParaRPr lang="pt-BR" sz="3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ristina" pitchFamily="66" charset="0"/>
              <a:cs typeface="Arial" pitchFamily="34" charset="0"/>
            </a:endParaRPr>
          </a:p>
          <a:p>
            <a:pPr eaLnBrk="0" hangingPunct="0">
              <a:defRPr/>
            </a:pPr>
            <a:r>
              <a:rPr lang="pt-BR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  <a:ea typeface="Calibri" pitchFamily="34" charset="0"/>
                <a:cs typeface="Times New Roman" pitchFamily="18" charset="0"/>
              </a:rPr>
              <a:t>Como antigamente.</a:t>
            </a:r>
            <a:endParaRPr lang="pt-BR" sz="3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ristina" pitchFamily="66" charset="0"/>
              <a:cs typeface="Arial" pitchFamily="34" charset="0"/>
            </a:endParaRPr>
          </a:p>
          <a:p>
            <a:pPr eaLnBrk="0" hangingPunct="0">
              <a:defRPr/>
            </a:pPr>
            <a:r>
              <a:rPr lang="pt-BR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  <a:ea typeface="Calibri" pitchFamily="34" charset="0"/>
                <a:cs typeface="Times New Roman" pitchFamily="18" charset="0"/>
              </a:rPr>
              <a:t>Convide-me para um jantar a luz de vela.</a:t>
            </a:r>
            <a:endParaRPr lang="pt-BR" sz="3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ristina" pitchFamily="66" charset="0"/>
              <a:cs typeface="Arial" pitchFamily="34" charset="0"/>
            </a:endParaRPr>
          </a:p>
        </p:txBody>
      </p:sp>
      <p:sp>
        <p:nvSpPr>
          <p:cNvPr id="10" name="AutoShape 10"/>
          <p:cNvSpPr>
            <a:spLocks noChangeArrowheads="1"/>
          </p:cNvSpPr>
          <p:nvPr/>
        </p:nvSpPr>
        <p:spPr bwMode="auto">
          <a:xfrm>
            <a:off x="0" y="0"/>
            <a:ext cx="9468544" cy="6858000"/>
          </a:xfrm>
          <a:prstGeom prst="bevel">
            <a:avLst>
              <a:gd name="adj" fmla="val 6528"/>
            </a:avLst>
          </a:prstGeom>
          <a:solidFill>
            <a:srgbClr val="000080">
              <a:alpha val="50195"/>
            </a:srgb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pt-BR">
              <a:latin typeface="Calibri" pitchFamily="34" charset="0"/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0"/>
                            </p:stCondLst>
                            <p:childTnLst>
                              <p:par>
                                <p:cTn id="19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7200"/>
                            </p:stCondLst>
                            <p:childTnLst>
                              <p:par>
                                <p:cTn id="30" presetID="7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2200"/>
                            </p:stCondLst>
                            <p:childTnLst>
                              <p:par>
                                <p:cTn id="35" presetID="17" presetClass="exit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0" grpId="0" animBg="1"/>
      <p:bldP spid="10" grpId="1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 smtClean="0"/>
          </a:p>
        </p:txBody>
      </p:sp>
      <p:sp>
        <p:nvSpPr>
          <p:cNvPr id="9219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 smtClean="0"/>
          </a:p>
        </p:txBody>
      </p:sp>
      <p:sp>
        <p:nvSpPr>
          <p:cNvPr id="9220" name="Rectangle 2" descr="5%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pattFill prst="pct5">
            <a:fgClr>
              <a:srgbClr val="9D1B05"/>
            </a:fgClr>
            <a:bgClr>
              <a:schemeClr val="tx1"/>
            </a:bgClr>
          </a:patt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pt-BR">
              <a:latin typeface="Calibri" pitchFamily="34" charset="0"/>
            </a:endParaRPr>
          </a:p>
        </p:txBody>
      </p:sp>
      <p:pic>
        <p:nvPicPr>
          <p:cNvPr id="9221" name="Picture 2" descr="sxc.hu  / ">
            <a:hlinkClick r:id="rId2" tooltip="Jantar a luz de velas é super romântico - sxc.hu  / "/>
          </p:cNvPr>
          <p:cNvPicPr>
            <a:picLocks noChangeAspect="1" noChangeArrowheads="1"/>
          </p:cNvPicPr>
          <p:nvPr/>
        </p:nvPicPr>
        <p:blipFill>
          <a:blip r:embed="rId3" cstate="print">
            <a:grayscl/>
          </a:blip>
          <a:srcRect/>
          <a:stretch>
            <a:fillRect/>
          </a:stretch>
        </p:blipFill>
        <p:spPr bwMode="auto">
          <a:xfrm>
            <a:off x="-252413" y="0"/>
            <a:ext cx="431958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22" name="Rectangle 29"/>
          <p:cNvSpPr>
            <a:spLocks noChangeArrowheads="1"/>
          </p:cNvSpPr>
          <p:nvPr/>
        </p:nvSpPr>
        <p:spPr bwMode="auto">
          <a:xfrm>
            <a:off x="4427538" y="620713"/>
            <a:ext cx="4392612" cy="5759450"/>
          </a:xfrm>
          <a:prstGeom prst="rect">
            <a:avLst/>
          </a:prstGeom>
          <a:solidFill>
            <a:srgbClr val="9D1B05">
              <a:alpha val="41176"/>
            </a:srgb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pt-BR">
              <a:latin typeface="Calibri" pitchFamily="34" charset="0"/>
            </a:endParaRPr>
          </a:p>
        </p:txBody>
      </p:sp>
      <p:pic>
        <p:nvPicPr>
          <p:cNvPr id="9" name="Picture 2" descr="sxc.hu  / ">
            <a:hlinkClick r:id="rId2" tooltip="Jantar a luz de velas é super romântico - sxc.hu  / 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252413" y="0"/>
            <a:ext cx="431958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Retângulo 9"/>
          <p:cNvSpPr/>
          <p:nvPr/>
        </p:nvSpPr>
        <p:spPr>
          <a:xfrm>
            <a:off x="4716463" y="2967038"/>
            <a:ext cx="3887787" cy="2032000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0" hangingPunct="0">
              <a:defRPr/>
            </a:pPr>
            <a:r>
              <a:rPr lang="pt-BR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  <a:ea typeface="Calibri" pitchFamily="34" charset="0"/>
                <a:cs typeface="Times New Roman" pitchFamily="18" charset="0"/>
              </a:rPr>
              <a:t>Com aquele vinho requintado, surpreenda-me novamente.</a:t>
            </a:r>
            <a:endParaRPr lang="pt-BR" sz="3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ristina" pitchFamily="66" charset="0"/>
              <a:cs typeface="Arial" pitchFamily="34" charset="0"/>
            </a:endParaRPr>
          </a:p>
          <a:p>
            <a:pPr eaLnBrk="0" hangingPunct="0">
              <a:defRPr/>
            </a:pPr>
            <a:endParaRPr lang="pt-BR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ristina" pitchFamily="66" charset="0"/>
              <a:cs typeface="Arial" pitchFamily="34" charset="0"/>
            </a:endParaRPr>
          </a:p>
        </p:txBody>
      </p:sp>
      <p:sp>
        <p:nvSpPr>
          <p:cNvPr id="12" name="AutoShape 10"/>
          <p:cNvSpPr>
            <a:spLocks noChangeArrowheads="1"/>
          </p:cNvSpPr>
          <p:nvPr/>
        </p:nvSpPr>
        <p:spPr bwMode="auto">
          <a:xfrm>
            <a:off x="4067175" y="0"/>
            <a:ext cx="5076825" cy="6858000"/>
          </a:xfrm>
          <a:prstGeom prst="bevel">
            <a:avLst>
              <a:gd name="adj" fmla="val 6528"/>
            </a:avLst>
          </a:prstGeom>
          <a:solidFill>
            <a:srgbClr val="000080">
              <a:alpha val="50195"/>
            </a:srgb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pt-BR">
              <a:latin typeface="Calibri" pitchFamily="34" charset="0"/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25" presetClass="entr" presetSubtype="0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700"/>
                            </p:stCondLst>
                            <p:childTnLst>
                              <p:par>
                                <p:cTn id="20" presetID="7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1700"/>
                            </p:stCondLst>
                            <p:childTnLst>
                              <p:par>
                                <p:cTn id="25" presetID="17" presetClass="exit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2" grpId="1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 smtClean="0"/>
          </a:p>
        </p:txBody>
      </p:sp>
      <p:sp>
        <p:nvSpPr>
          <p:cNvPr id="11267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 smtClean="0"/>
          </a:p>
        </p:txBody>
      </p:sp>
      <p:sp>
        <p:nvSpPr>
          <p:cNvPr id="11268" name="Rectangle 2" descr="5%"/>
          <p:cNvSpPr>
            <a:spLocks noChangeArrowheads="1"/>
          </p:cNvSpPr>
          <p:nvPr/>
        </p:nvSpPr>
        <p:spPr bwMode="auto">
          <a:xfrm>
            <a:off x="0" y="0"/>
            <a:ext cx="9251950" cy="6858000"/>
          </a:xfrm>
          <a:prstGeom prst="rect">
            <a:avLst/>
          </a:prstGeom>
          <a:pattFill prst="pct5">
            <a:fgClr>
              <a:srgbClr val="9D1B05"/>
            </a:fgClr>
            <a:bgClr>
              <a:schemeClr val="tx1"/>
            </a:bgClr>
          </a:patt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pt-BR">
              <a:latin typeface="Calibri" pitchFamily="34" charset="0"/>
            </a:endParaRPr>
          </a:p>
        </p:txBody>
      </p:sp>
      <p:pic>
        <p:nvPicPr>
          <p:cNvPr id="5" name="Picture 5" descr="la6356-001"/>
          <p:cNvPicPr>
            <a:picLocks noChangeAspect="1" noChangeArrowheads="1"/>
          </p:cNvPicPr>
          <p:nvPr/>
        </p:nvPicPr>
        <p:blipFill>
          <a:blip r:embed="rId2" cstate="print">
            <a:grayscl/>
          </a:blip>
          <a:srcRect/>
          <a:stretch>
            <a:fillRect/>
          </a:stretch>
        </p:blipFill>
        <p:spPr bwMode="auto">
          <a:xfrm>
            <a:off x="0" y="0"/>
            <a:ext cx="932452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5" descr="la6356-001"/>
          <p:cNvPicPr>
            <a:picLocks noChangeAspect="1" noChangeArrowheads="1"/>
          </p:cNvPicPr>
          <p:nvPr/>
        </p:nvPicPr>
        <p:blipFill>
          <a:blip r:embed="rId3" cstate="print">
            <a:lum bright="-6000" contrast="18000"/>
          </a:blip>
          <a:srcRect/>
          <a:stretch>
            <a:fillRect/>
          </a:stretch>
        </p:blipFill>
        <p:spPr bwMode="auto">
          <a:xfrm>
            <a:off x="0" y="0"/>
            <a:ext cx="932452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Retângulo 7"/>
          <p:cNvSpPr/>
          <p:nvPr/>
        </p:nvSpPr>
        <p:spPr>
          <a:xfrm>
            <a:off x="4138613" y="3244850"/>
            <a:ext cx="225425" cy="3683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  <a:ea typeface="Calibri" pitchFamily="34" charset="0"/>
                <a:cs typeface="Times New Roman" pitchFamily="18" charset="0"/>
              </a:rPr>
              <a:t> </a:t>
            </a:r>
            <a:endParaRPr lang="pt-BR" dirty="0">
              <a:latin typeface="+mn-lt"/>
              <a:cs typeface="+mn-cs"/>
            </a:endParaRPr>
          </a:p>
        </p:txBody>
      </p:sp>
      <p:sp>
        <p:nvSpPr>
          <p:cNvPr id="10" name="Retângulo 9"/>
          <p:cNvSpPr/>
          <p:nvPr/>
        </p:nvSpPr>
        <p:spPr>
          <a:xfrm>
            <a:off x="755650" y="0"/>
            <a:ext cx="8137525" cy="1200150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0" hangingPunct="0">
              <a:defRPr/>
            </a:pPr>
            <a:endParaRPr lang="pt-BR" sz="3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ristina" pitchFamily="66" charset="0"/>
              <a:cs typeface="Arial" pitchFamily="34" charset="0"/>
            </a:endParaRPr>
          </a:p>
          <a:p>
            <a:pPr eaLnBrk="0" hangingPunct="0">
              <a:defRPr/>
            </a:pPr>
            <a:r>
              <a:rPr lang="pt-BR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  <a:ea typeface="Calibri" pitchFamily="34" charset="0"/>
                <a:cs typeface="Times New Roman" pitchFamily="18" charset="0"/>
              </a:rPr>
              <a:t>Olhe-me nos olhos e diga-me o que ele lhe  revela.</a:t>
            </a:r>
            <a:endParaRPr lang="pt-BR" sz="3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ristina" pitchFamily="66" charset="0"/>
              <a:cs typeface="Arial" pitchFamily="34" charset="0"/>
            </a:endParaRPr>
          </a:p>
        </p:txBody>
      </p:sp>
      <p:sp>
        <p:nvSpPr>
          <p:cNvPr id="12" name="AutoShape 10"/>
          <p:cNvSpPr>
            <a:spLocks noChangeArrowheads="1"/>
          </p:cNvSpPr>
          <p:nvPr/>
        </p:nvSpPr>
        <p:spPr bwMode="auto">
          <a:xfrm>
            <a:off x="0" y="0"/>
            <a:ext cx="9468544" cy="6858000"/>
          </a:xfrm>
          <a:prstGeom prst="bevel">
            <a:avLst>
              <a:gd name="adj" fmla="val 6528"/>
            </a:avLst>
          </a:prstGeom>
          <a:solidFill>
            <a:srgbClr val="000080">
              <a:alpha val="50195"/>
            </a:srgb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pt-BR">
              <a:latin typeface="Calibri" pitchFamily="34" charset="0"/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25" presetClass="entr" presetSubtype="0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7000"/>
                            </p:stCondLst>
                            <p:childTnLst>
                              <p:par>
                                <p:cTn id="23" presetID="7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2000"/>
                            </p:stCondLst>
                            <p:childTnLst>
                              <p:par>
                                <p:cTn id="28" presetID="17" presetClass="exit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2" grpId="1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 smtClean="0"/>
          </a:p>
        </p:txBody>
      </p:sp>
      <p:sp>
        <p:nvSpPr>
          <p:cNvPr id="12291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 smtClean="0"/>
          </a:p>
        </p:txBody>
      </p:sp>
      <p:sp>
        <p:nvSpPr>
          <p:cNvPr id="12292" name="Rectangle 2" descr="5%"/>
          <p:cNvSpPr>
            <a:spLocks noChangeArrowheads="1"/>
          </p:cNvSpPr>
          <p:nvPr/>
        </p:nvSpPr>
        <p:spPr bwMode="auto">
          <a:xfrm>
            <a:off x="0" y="0"/>
            <a:ext cx="9251950" cy="7046913"/>
          </a:xfrm>
          <a:prstGeom prst="rect">
            <a:avLst/>
          </a:prstGeom>
          <a:pattFill prst="pct5">
            <a:fgClr>
              <a:srgbClr val="9D1B05"/>
            </a:fgClr>
            <a:bgClr>
              <a:schemeClr val="tx1"/>
            </a:bgClr>
          </a:patt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pt-BR">
              <a:latin typeface="Calibri" pitchFamily="34" charset="0"/>
            </a:endParaRPr>
          </a:p>
        </p:txBody>
      </p:sp>
      <p:pic>
        <p:nvPicPr>
          <p:cNvPr id="5" name="Picture 3" descr="0dbPqRTqc"/>
          <p:cNvPicPr>
            <a:picLocks noChangeAspect="1" noChangeArrowheads="1"/>
          </p:cNvPicPr>
          <p:nvPr/>
        </p:nvPicPr>
        <p:blipFill>
          <a:blip r:embed="rId2" cstate="print">
            <a:grayscl/>
          </a:blip>
          <a:srcRect/>
          <a:stretch>
            <a:fillRect/>
          </a:stretch>
        </p:blipFill>
        <p:spPr bwMode="auto">
          <a:xfrm>
            <a:off x="395288" y="692150"/>
            <a:ext cx="8353425" cy="5759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3" descr="0dbPqRTqc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850" y="692150"/>
            <a:ext cx="8496300" cy="5840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Retângulo 7"/>
          <p:cNvSpPr/>
          <p:nvPr/>
        </p:nvSpPr>
        <p:spPr>
          <a:xfrm>
            <a:off x="1692275" y="2967038"/>
            <a:ext cx="5759450" cy="1754187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0" hangingPunct="0">
              <a:defRPr/>
            </a:pPr>
            <a:endParaRPr lang="pt-BR" sz="3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ristina" pitchFamily="66" charset="0"/>
              <a:cs typeface="Arial" pitchFamily="34" charset="0"/>
            </a:endParaRPr>
          </a:p>
          <a:p>
            <a:pPr eaLnBrk="0" hangingPunct="0">
              <a:defRPr/>
            </a:pPr>
            <a:r>
              <a:rPr lang="pt-BR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  <a:ea typeface="Calibri" pitchFamily="34" charset="0"/>
                <a:cs typeface="Times New Roman" pitchFamily="18" charset="0"/>
              </a:rPr>
              <a:t>E faça </a:t>
            </a:r>
            <a:r>
              <a:rPr lang="pt-BR" sz="3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  <a:ea typeface="Calibri" pitchFamily="34" charset="0"/>
                <a:cs typeface="Times New Roman" pitchFamily="18" charset="0"/>
              </a:rPr>
              <a:t>-me </a:t>
            </a:r>
            <a:r>
              <a:rPr lang="pt-BR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  <a:ea typeface="Calibri" pitchFamily="34" charset="0"/>
                <a:cs typeface="Times New Roman" pitchFamily="18" charset="0"/>
              </a:rPr>
              <a:t>sentir novamente   atraente    e  bela.</a:t>
            </a:r>
            <a:endParaRPr lang="pt-BR" sz="3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ristina" pitchFamily="66" charset="0"/>
              <a:cs typeface="Arial" pitchFamily="34" charset="0"/>
            </a:endParaRPr>
          </a:p>
        </p:txBody>
      </p:sp>
      <p:sp>
        <p:nvSpPr>
          <p:cNvPr id="10" name="AutoShape 10"/>
          <p:cNvSpPr>
            <a:spLocks noChangeArrowheads="1"/>
          </p:cNvSpPr>
          <p:nvPr/>
        </p:nvSpPr>
        <p:spPr bwMode="auto">
          <a:xfrm>
            <a:off x="0" y="0"/>
            <a:ext cx="9468544" cy="6858000"/>
          </a:xfrm>
          <a:prstGeom prst="bevel">
            <a:avLst>
              <a:gd name="adj" fmla="val 6528"/>
            </a:avLst>
          </a:prstGeom>
          <a:solidFill>
            <a:srgbClr val="000080">
              <a:alpha val="50195"/>
            </a:srgb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pt-BR">
              <a:latin typeface="Calibri" pitchFamily="34" charset="0"/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25" presetClass="entr" presetSubtype="0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900"/>
                            </p:stCondLst>
                            <p:childTnLst>
                              <p:par>
                                <p:cTn id="23" presetID="7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1900"/>
                            </p:stCondLst>
                            <p:childTnLst>
                              <p:par>
                                <p:cTn id="28" presetID="17" presetClass="exit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0" grpId="1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 smtClean="0"/>
          </a:p>
        </p:txBody>
      </p:sp>
      <p:sp>
        <p:nvSpPr>
          <p:cNvPr id="13315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 smtClean="0"/>
          </a:p>
        </p:txBody>
      </p:sp>
      <p:sp>
        <p:nvSpPr>
          <p:cNvPr id="13316" name="Rectangle 2" descr="5%"/>
          <p:cNvSpPr>
            <a:spLocks noChangeArrowheads="1"/>
          </p:cNvSpPr>
          <p:nvPr/>
        </p:nvSpPr>
        <p:spPr bwMode="auto">
          <a:xfrm>
            <a:off x="0" y="0"/>
            <a:ext cx="9251950" cy="6858000"/>
          </a:xfrm>
          <a:prstGeom prst="rect">
            <a:avLst/>
          </a:prstGeom>
          <a:pattFill prst="pct5">
            <a:fgClr>
              <a:srgbClr val="9D1B05"/>
            </a:fgClr>
            <a:bgClr>
              <a:schemeClr val="tx1"/>
            </a:bgClr>
          </a:patt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pt-BR">
              <a:latin typeface="Calibri" pitchFamily="34" charset="0"/>
            </a:endParaRPr>
          </a:p>
        </p:txBody>
      </p:sp>
      <p:pic>
        <p:nvPicPr>
          <p:cNvPr id="13317" name="Picture 6" descr="200070477-0011"/>
          <p:cNvPicPr>
            <a:picLocks noChangeAspect="1" noChangeArrowheads="1"/>
          </p:cNvPicPr>
          <p:nvPr/>
        </p:nvPicPr>
        <p:blipFill>
          <a:blip r:embed="rId2" cstate="print">
            <a:grayscl/>
          </a:blip>
          <a:srcRect/>
          <a:stretch>
            <a:fillRect/>
          </a:stretch>
        </p:blipFill>
        <p:spPr bwMode="auto">
          <a:xfrm>
            <a:off x="0" y="0"/>
            <a:ext cx="93249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6" descr="200070477-0011"/>
          <p:cNvPicPr>
            <a:picLocks noChangeAspect="1" noChangeArrowheads="1"/>
          </p:cNvPicPr>
          <p:nvPr/>
        </p:nvPicPr>
        <p:blipFill>
          <a:blip r:embed="rId2" cstate="print">
            <a:lum bright="-6000" contrast="18000"/>
          </a:blip>
          <a:srcRect/>
          <a:stretch>
            <a:fillRect/>
          </a:stretch>
        </p:blipFill>
        <p:spPr bwMode="auto">
          <a:xfrm>
            <a:off x="0" y="0"/>
            <a:ext cx="93249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 smtClean="0"/>
          </a:p>
        </p:txBody>
      </p:sp>
      <p:sp>
        <p:nvSpPr>
          <p:cNvPr id="14339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 smtClean="0"/>
          </a:p>
        </p:txBody>
      </p:sp>
      <p:pic>
        <p:nvPicPr>
          <p:cNvPr id="14340" name="Picture 6" descr="Slide169"/>
          <p:cNvPicPr>
            <a:picLocks noChangeAspect="1" noChangeArrowheads="1"/>
          </p:cNvPicPr>
          <p:nvPr/>
        </p:nvPicPr>
        <p:blipFill>
          <a:blip r:embed="rId2" cstate="print">
            <a:lum bright="6000" contrast="18000"/>
          </a:blip>
          <a:srcRect/>
          <a:stretch>
            <a:fillRect/>
          </a:stretch>
        </p:blipFill>
        <p:spPr bwMode="auto">
          <a:xfrm>
            <a:off x="0" y="0"/>
            <a:ext cx="93249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6" descr="Slide169"/>
          <p:cNvPicPr>
            <a:picLocks noChangeAspect="1" noChangeArrowheads="1"/>
          </p:cNvPicPr>
          <p:nvPr/>
        </p:nvPicPr>
        <p:blipFill>
          <a:blip r:embed="rId2" cstate="print">
            <a:lum bright="6000" contrast="18000"/>
          </a:blip>
          <a:srcRect/>
          <a:stretch>
            <a:fillRect/>
          </a:stretch>
        </p:blipFill>
        <p:spPr bwMode="auto">
          <a:xfrm>
            <a:off x="0" y="0"/>
            <a:ext cx="93249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tângulo 6"/>
          <p:cNvSpPr/>
          <p:nvPr/>
        </p:nvSpPr>
        <p:spPr>
          <a:xfrm>
            <a:off x="2286000" y="2828925"/>
            <a:ext cx="4572000" cy="1200150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  <a:cs typeface="+mn-cs"/>
              </a:rPr>
              <a:t> Reconquiste-me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  <a:cs typeface="+mn-cs"/>
              </a:rPr>
              <a:t>Saia da zona de conforto.</a:t>
            </a:r>
          </a:p>
        </p:txBody>
      </p:sp>
      <p:sp>
        <p:nvSpPr>
          <p:cNvPr id="9" name="AutoShape 10"/>
          <p:cNvSpPr>
            <a:spLocks noChangeArrowheads="1"/>
          </p:cNvSpPr>
          <p:nvPr/>
        </p:nvSpPr>
        <p:spPr bwMode="auto">
          <a:xfrm>
            <a:off x="0" y="0"/>
            <a:ext cx="9468544" cy="6858000"/>
          </a:xfrm>
          <a:prstGeom prst="bevel">
            <a:avLst>
              <a:gd name="adj" fmla="val 6528"/>
            </a:avLst>
          </a:prstGeom>
          <a:solidFill>
            <a:srgbClr val="000080">
              <a:alpha val="50195"/>
            </a:srgb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pt-BR">
              <a:latin typeface="Calibri" pitchFamily="34" charset="0"/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25" presetClass="entr" presetSubtype="0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7100"/>
                            </p:stCondLst>
                            <p:childTnLst>
                              <p:par>
                                <p:cTn id="34" presetID="25" presetClass="entr" presetSubtype="0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8600"/>
                            </p:stCondLst>
                            <p:childTnLst>
                              <p:par>
                                <p:cTn id="45" presetID="7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3600"/>
                            </p:stCondLst>
                            <p:childTnLst>
                              <p:par>
                                <p:cTn id="50" presetID="17" presetClass="exit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9" grpId="1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 smtClean="0"/>
          </a:p>
        </p:txBody>
      </p:sp>
      <p:sp>
        <p:nvSpPr>
          <p:cNvPr id="1536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 smtClean="0"/>
          </a:p>
        </p:txBody>
      </p:sp>
      <p:sp>
        <p:nvSpPr>
          <p:cNvPr id="15364" name="Rectangle 2" descr="5%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pattFill prst="pct5">
            <a:fgClr>
              <a:srgbClr val="9D1B05"/>
            </a:fgClr>
            <a:bgClr>
              <a:schemeClr val="tx1"/>
            </a:bgClr>
          </a:patt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pt-BR">
              <a:latin typeface="Calibri" pitchFamily="34" charset="0"/>
            </a:endParaRPr>
          </a:p>
        </p:txBody>
      </p:sp>
      <p:pic>
        <p:nvPicPr>
          <p:cNvPr id="5" name="Picture 5" descr="C:\Meus documentos\Reduzir Imagens\casal flores.jpg"/>
          <p:cNvPicPr>
            <a:picLocks noChangeAspect="1" noChangeArrowheads="1"/>
          </p:cNvPicPr>
          <p:nvPr/>
        </p:nvPicPr>
        <p:blipFill>
          <a:blip r:embed="rId2" cstate="print">
            <a:lum bright="-12000" contrast="24000"/>
          </a:blip>
          <a:srcRect/>
          <a:stretch>
            <a:fillRect/>
          </a:stretch>
        </p:blipFill>
        <p:spPr bwMode="auto">
          <a:xfrm>
            <a:off x="0" y="0"/>
            <a:ext cx="9144000" cy="7362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5" descr="C:\Meus documentos\Reduzir Imagens\casal flores.jpg"/>
          <p:cNvPicPr>
            <a:picLocks noChangeAspect="1" noChangeArrowheads="1"/>
          </p:cNvPicPr>
          <p:nvPr/>
        </p:nvPicPr>
        <p:blipFill>
          <a:blip r:embed="rId2" cstate="print">
            <a:lum bright="-12000" contrast="24000"/>
          </a:blip>
          <a:srcRect/>
          <a:stretch>
            <a:fillRect/>
          </a:stretch>
        </p:blipFill>
        <p:spPr bwMode="auto">
          <a:xfrm>
            <a:off x="0" y="0"/>
            <a:ext cx="9144000" cy="7362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Retângulo 9"/>
          <p:cNvSpPr/>
          <p:nvPr/>
        </p:nvSpPr>
        <p:spPr>
          <a:xfrm>
            <a:off x="1187450" y="4652963"/>
            <a:ext cx="7345363" cy="1754187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pt-BR" sz="3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ristina" pitchFamily="66" charset="0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  <a:cs typeface="+mn-cs"/>
              </a:rPr>
              <a:t>E se realmente gosta de mim.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  <a:cs typeface="+mn-cs"/>
              </a:rPr>
              <a:t>Traga-me flores, enfeitadas com cetim.</a:t>
            </a:r>
          </a:p>
        </p:txBody>
      </p:sp>
      <p:sp>
        <p:nvSpPr>
          <p:cNvPr id="11" name="AutoShape 10"/>
          <p:cNvSpPr>
            <a:spLocks noChangeArrowheads="1"/>
          </p:cNvSpPr>
          <p:nvPr/>
        </p:nvSpPr>
        <p:spPr bwMode="auto">
          <a:xfrm>
            <a:off x="0" y="0"/>
            <a:ext cx="9468544" cy="6858000"/>
          </a:xfrm>
          <a:prstGeom prst="bevel">
            <a:avLst>
              <a:gd name="adj" fmla="val 6528"/>
            </a:avLst>
          </a:prstGeom>
          <a:solidFill>
            <a:srgbClr val="000080">
              <a:alpha val="50195"/>
            </a:srgb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pt-BR">
              <a:latin typeface="Calibri" pitchFamily="34" charset="0"/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0"/>
                            </p:stCondLst>
                            <p:childTnLst>
                              <p:par>
                                <p:cTn id="15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5" presetClass="entr" presetSubtype="0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6600"/>
                            </p:stCondLst>
                            <p:childTnLst>
                              <p:par>
                                <p:cTn id="36" presetID="7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1600"/>
                            </p:stCondLst>
                            <p:childTnLst>
                              <p:par>
                                <p:cTn id="41" presetID="17" presetClass="exit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1" grpId="1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 smtClean="0"/>
          </a:p>
        </p:txBody>
      </p:sp>
      <p:sp>
        <p:nvSpPr>
          <p:cNvPr id="16387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 smtClean="0"/>
          </a:p>
        </p:txBody>
      </p:sp>
      <p:sp>
        <p:nvSpPr>
          <p:cNvPr id="16388" name="Rectangle 2" descr="5%"/>
          <p:cNvSpPr>
            <a:spLocks noChangeArrowheads="1"/>
          </p:cNvSpPr>
          <p:nvPr/>
        </p:nvSpPr>
        <p:spPr bwMode="auto">
          <a:xfrm>
            <a:off x="0" y="0"/>
            <a:ext cx="9251950" cy="6858000"/>
          </a:xfrm>
          <a:prstGeom prst="rect">
            <a:avLst/>
          </a:prstGeom>
          <a:pattFill prst="pct5">
            <a:fgClr>
              <a:srgbClr val="9D1B05"/>
            </a:fgClr>
            <a:bgClr>
              <a:schemeClr val="tx1"/>
            </a:bgClr>
          </a:patt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pt-BR">
              <a:latin typeface="Calibri" pitchFamily="34" charset="0"/>
            </a:endParaRPr>
          </a:p>
        </p:txBody>
      </p:sp>
      <p:pic>
        <p:nvPicPr>
          <p:cNvPr id="5" name="Picture 10" descr="casal de jovem mari"/>
          <p:cNvPicPr>
            <a:picLocks noChangeAspect="1" noChangeArrowheads="1"/>
          </p:cNvPicPr>
          <p:nvPr/>
        </p:nvPicPr>
        <p:blipFill>
          <a:blip r:embed="rId2" cstate="print">
            <a:lum bright="6000" contrast="18000"/>
          </a:blip>
          <a:srcRect/>
          <a:stretch>
            <a:fillRect/>
          </a:stretch>
        </p:blipFill>
        <p:spPr bwMode="auto">
          <a:xfrm>
            <a:off x="0" y="0"/>
            <a:ext cx="93249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Retângulo 7"/>
          <p:cNvSpPr/>
          <p:nvPr/>
        </p:nvSpPr>
        <p:spPr>
          <a:xfrm>
            <a:off x="2286000" y="5084763"/>
            <a:ext cx="4572000" cy="1754187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3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  <a:cs typeface="+mn-cs"/>
              </a:rPr>
              <a:t>Reconquiste-me.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3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  <a:cs typeface="+mn-cs"/>
              </a:rPr>
              <a:t>Esquente meu coração.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pt-BR" sz="36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ristina" pitchFamily="66" charset="0"/>
              <a:cs typeface="+mn-cs"/>
            </a:endParaRPr>
          </a:p>
        </p:txBody>
      </p:sp>
      <p:sp>
        <p:nvSpPr>
          <p:cNvPr id="9" name="AutoShape 10"/>
          <p:cNvSpPr>
            <a:spLocks noChangeArrowheads="1"/>
          </p:cNvSpPr>
          <p:nvPr/>
        </p:nvSpPr>
        <p:spPr bwMode="auto">
          <a:xfrm>
            <a:off x="0" y="0"/>
            <a:ext cx="9468544" cy="6858000"/>
          </a:xfrm>
          <a:prstGeom prst="bevel">
            <a:avLst>
              <a:gd name="adj" fmla="val 6528"/>
            </a:avLst>
          </a:prstGeom>
          <a:solidFill>
            <a:srgbClr val="000080">
              <a:alpha val="50195"/>
            </a:srgb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pt-BR">
              <a:latin typeface="Calibri" pitchFamily="34" charset="0"/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25" presetClass="entr" presetSubtype="0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100"/>
                            </p:stCondLst>
                            <p:childTnLst>
                              <p:par>
                                <p:cTn id="20" presetID="25" presetClass="entr" presetSubtype="0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7400"/>
                            </p:stCondLst>
                            <p:childTnLst>
                              <p:par>
                                <p:cTn id="31" presetID="7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2400"/>
                            </p:stCondLst>
                            <p:childTnLst>
                              <p:par>
                                <p:cTn id="36" presetID="17" presetClass="exit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9" grpId="1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 smtClean="0"/>
          </a:p>
        </p:txBody>
      </p:sp>
      <p:sp>
        <p:nvSpPr>
          <p:cNvPr id="17411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 smtClean="0"/>
          </a:p>
        </p:txBody>
      </p:sp>
      <p:pic>
        <p:nvPicPr>
          <p:cNvPr id="17412" name="Imagem 6" descr="0ad112b4d228b45d62af55c433fb71bc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tângulo 5"/>
          <p:cNvSpPr/>
          <p:nvPr/>
        </p:nvSpPr>
        <p:spPr>
          <a:xfrm>
            <a:off x="611188" y="2551113"/>
            <a:ext cx="7921625" cy="2309812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pt-BR" sz="3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ristina" pitchFamily="66" charset="0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  <a:cs typeface="+mn-cs"/>
              </a:rPr>
              <a:t>Faça-o pulsar  freneticamente.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  <a:cs typeface="+mn-cs"/>
              </a:rPr>
              <a:t>Com  grande paixão.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pt-BR" sz="3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ristina" pitchFamily="66" charset="0"/>
              <a:cs typeface="+mn-cs"/>
            </a:endParaRPr>
          </a:p>
        </p:txBody>
      </p:sp>
      <p:sp>
        <p:nvSpPr>
          <p:cNvPr id="8" name="AutoShape 10"/>
          <p:cNvSpPr>
            <a:spLocks noChangeArrowheads="1"/>
          </p:cNvSpPr>
          <p:nvPr/>
        </p:nvSpPr>
        <p:spPr bwMode="auto">
          <a:xfrm>
            <a:off x="0" y="0"/>
            <a:ext cx="9468544" cy="6858000"/>
          </a:xfrm>
          <a:prstGeom prst="bevel">
            <a:avLst>
              <a:gd name="adj" fmla="val 6528"/>
            </a:avLst>
          </a:prstGeom>
          <a:solidFill>
            <a:srgbClr val="000080">
              <a:alpha val="50195"/>
            </a:srgb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pt-BR">
              <a:latin typeface="Calibri" pitchFamily="34" charset="0"/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300"/>
                            </p:stCondLst>
                            <p:childTnLst>
                              <p:par>
                                <p:cTn id="16" presetID="25" presetClass="entr" presetSubtype="0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600"/>
                            </p:stCondLst>
                            <p:childTnLst>
                              <p:par>
                                <p:cTn id="27" presetID="7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7600"/>
                            </p:stCondLst>
                            <p:childTnLst>
                              <p:par>
                                <p:cTn id="32" presetID="17" presetClass="exit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 smtClean="0"/>
          </a:p>
        </p:txBody>
      </p:sp>
      <p:sp>
        <p:nvSpPr>
          <p:cNvPr id="18435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 smtClean="0"/>
          </a:p>
        </p:txBody>
      </p:sp>
      <p:sp>
        <p:nvSpPr>
          <p:cNvPr id="18436" name="Rectangle 2" descr="5%"/>
          <p:cNvSpPr>
            <a:spLocks noChangeArrowheads="1"/>
          </p:cNvSpPr>
          <p:nvPr/>
        </p:nvSpPr>
        <p:spPr bwMode="auto">
          <a:xfrm>
            <a:off x="0" y="0"/>
            <a:ext cx="9251950" cy="6858000"/>
          </a:xfrm>
          <a:prstGeom prst="rect">
            <a:avLst/>
          </a:prstGeom>
          <a:pattFill prst="pct5">
            <a:fgClr>
              <a:srgbClr val="9D1B05"/>
            </a:fgClr>
            <a:bgClr>
              <a:schemeClr val="tx1"/>
            </a:bgClr>
          </a:patt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pt-BR">
              <a:latin typeface="Calibri" pitchFamily="34" charset="0"/>
            </a:endParaRPr>
          </a:p>
        </p:txBody>
      </p:sp>
      <p:pic>
        <p:nvPicPr>
          <p:cNvPr id="5" name="Picture 6" descr="casal jantar"/>
          <p:cNvPicPr>
            <a:picLocks noChangeAspect="1" noChangeArrowheads="1"/>
          </p:cNvPicPr>
          <p:nvPr/>
        </p:nvPicPr>
        <p:blipFill>
          <a:blip r:embed="rId2" cstate="print">
            <a:lum contrast="24000"/>
          </a:blip>
          <a:srcRect/>
          <a:stretch>
            <a:fillRect/>
          </a:stretch>
        </p:blipFill>
        <p:spPr bwMode="auto">
          <a:xfrm>
            <a:off x="0" y="0"/>
            <a:ext cx="93964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6" descr="casal jantar"/>
          <p:cNvPicPr>
            <a:picLocks noChangeAspect="1" noChangeArrowheads="1"/>
          </p:cNvPicPr>
          <p:nvPr/>
        </p:nvPicPr>
        <p:blipFill>
          <a:blip r:embed="rId2" cstate="print">
            <a:lum contrast="24000"/>
          </a:blip>
          <a:srcRect/>
          <a:stretch>
            <a:fillRect/>
          </a:stretch>
        </p:blipFill>
        <p:spPr bwMode="auto">
          <a:xfrm>
            <a:off x="0" y="0"/>
            <a:ext cx="979328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Retângulo 8"/>
          <p:cNvSpPr/>
          <p:nvPr/>
        </p:nvSpPr>
        <p:spPr>
          <a:xfrm>
            <a:off x="1619250" y="4581525"/>
            <a:ext cx="7777163" cy="1754188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pt-BR" sz="36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ristina" pitchFamily="66" charset="0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3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  <a:cs typeface="+mn-cs"/>
              </a:rPr>
              <a:t>É disto que eu preciso ardentemente.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3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  <a:cs typeface="+mn-cs"/>
              </a:rPr>
              <a:t>Companheiro e amigo...reconquiste-me.</a:t>
            </a:r>
          </a:p>
        </p:txBody>
      </p:sp>
      <p:sp>
        <p:nvSpPr>
          <p:cNvPr id="10" name="AutoShape 10"/>
          <p:cNvSpPr>
            <a:spLocks noChangeArrowheads="1"/>
          </p:cNvSpPr>
          <p:nvPr/>
        </p:nvSpPr>
        <p:spPr bwMode="auto">
          <a:xfrm>
            <a:off x="0" y="0"/>
            <a:ext cx="9468544" cy="6858000"/>
          </a:xfrm>
          <a:prstGeom prst="bevel">
            <a:avLst>
              <a:gd name="adj" fmla="val 6528"/>
            </a:avLst>
          </a:prstGeom>
          <a:solidFill>
            <a:srgbClr val="000080">
              <a:alpha val="50195"/>
            </a:srgb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pt-BR">
              <a:latin typeface="Calibri" pitchFamily="34" charset="0"/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5" presetClass="entr" presetSubtype="0" fill="hold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5" presetClass="entr" presetSubtype="0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600"/>
                            </p:stCondLst>
                            <p:childTnLst>
                              <p:par>
                                <p:cTn id="41" presetID="7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6600"/>
                            </p:stCondLst>
                            <p:childTnLst>
                              <p:par>
                                <p:cTn id="46" presetID="17" presetClass="exit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0" grpId="1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 smtClean="0"/>
          </a:p>
        </p:txBody>
      </p:sp>
      <p:sp>
        <p:nvSpPr>
          <p:cNvPr id="19459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 smtClean="0"/>
          </a:p>
        </p:txBody>
      </p:sp>
      <p:pic>
        <p:nvPicPr>
          <p:cNvPr id="4" name="Picture 2" descr="Seeing Red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179512" y="-166483"/>
            <a:ext cx="9144000" cy="7024483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19461" name="Picture 20" descr="BolhinhasDomingo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1188" y="1052513"/>
            <a:ext cx="3600450" cy="4681537"/>
          </a:xfrm>
          <a:prstGeom prst="rect">
            <a:avLst/>
          </a:prstGeom>
          <a:noFill/>
          <a:ln w="76200" cmpd="tri">
            <a:solidFill>
              <a:srgbClr val="A50021">
                <a:alpha val="47842"/>
              </a:srgbClr>
            </a:solidFill>
            <a:miter lim="800000"/>
            <a:headEnd/>
            <a:tailEnd/>
          </a:ln>
        </p:spPr>
      </p:pic>
      <p:pic>
        <p:nvPicPr>
          <p:cNvPr id="19462" name="Picture 11" descr="div26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5003800" cy="466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3" name="Picture 9" descr="div26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-233363" y="0"/>
            <a:ext cx="466726" cy="6092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4" name="Picture 17" descr="red d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-180975" y="0"/>
            <a:ext cx="1081088" cy="1198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Retângulo 12"/>
          <p:cNvSpPr/>
          <p:nvPr/>
        </p:nvSpPr>
        <p:spPr>
          <a:xfrm>
            <a:off x="2411413" y="-171400"/>
            <a:ext cx="6732587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pt-BR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ramond" pitchFamily="18" charset="0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pt-BR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ramond" pitchFamily="18" charset="0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  <a:cs typeface="+mn-cs"/>
              </a:rPr>
              <a:t>Reconquiste-me.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  <a:cs typeface="+mn-cs"/>
              </a:rPr>
              <a:t>Dorotéia Gomes (</a:t>
            </a:r>
            <a:r>
              <a:rPr lang="pt-BR" sz="20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  <a:cs typeface="+mn-cs"/>
              </a:rPr>
              <a:t>Doró</a:t>
            </a:r>
            <a:r>
              <a:rPr lang="pt-BR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  <a:cs typeface="+mn-cs"/>
              </a:rPr>
              <a:t>).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pt-BR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ramond" pitchFamily="18" charset="0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  <a:cs typeface="+mn-cs"/>
              </a:rPr>
              <a:t>Reconquiste-me</a:t>
            </a:r>
            <a:endParaRPr lang="pt-BR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ramond" pitchFamily="18" charset="0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  <a:cs typeface="+mn-cs"/>
              </a:rPr>
              <a:t>Como antigamente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  <a:cs typeface="+mn-cs"/>
              </a:rPr>
              <a:t>Convide-me para um jantar a luz de vela.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  <a:cs typeface="+mn-cs"/>
              </a:rPr>
              <a:t>Com aquele vinho requintado, surpreenda-me novamente.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  <a:cs typeface="+mn-cs"/>
              </a:rPr>
              <a:t>Olhe-me nos olhos e diga-me o que ele lhe revela.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  <a:cs typeface="+mn-cs"/>
              </a:rPr>
              <a:t>E faça me sentir novamente atraente e  bela.</a:t>
            </a:r>
          </a:p>
        </p:txBody>
      </p:sp>
      <p:sp>
        <p:nvSpPr>
          <p:cNvPr id="14" name="Retângulo 13"/>
          <p:cNvSpPr/>
          <p:nvPr/>
        </p:nvSpPr>
        <p:spPr>
          <a:xfrm>
            <a:off x="4344228" y="3429000"/>
            <a:ext cx="478790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000" dirty="0">
                <a:solidFill>
                  <a:schemeClr val="bg1"/>
                </a:solidFill>
                <a:latin typeface="+mn-lt"/>
                <a:cs typeface="+mn-cs"/>
              </a:rPr>
              <a:t>R</a:t>
            </a:r>
            <a:r>
              <a:rPr lang="pt-BR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  <a:cs typeface="+mn-cs"/>
              </a:rPr>
              <a:t>econquiste-me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  <a:cs typeface="+mn-cs"/>
              </a:rPr>
              <a:t>Saia da zona de conforto.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  <a:cs typeface="+mn-cs"/>
              </a:rPr>
              <a:t>E se realmente gosta de mim.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  <a:cs typeface="+mn-cs"/>
              </a:rPr>
              <a:t>Traga-me flores, enfeitadas com cetim.</a:t>
            </a:r>
          </a:p>
        </p:txBody>
      </p:sp>
      <p:sp>
        <p:nvSpPr>
          <p:cNvPr id="15" name="Retângulo 14"/>
          <p:cNvSpPr/>
          <p:nvPr/>
        </p:nvSpPr>
        <p:spPr>
          <a:xfrm>
            <a:off x="2268538" y="4725144"/>
            <a:ext cx="6119812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  <a:ea typeface="Calibri" pitchFamily="34" charset="0"/>
                <a:cs typeface="Times New Roman" pitchFamily="18" charset="0"/>
              </a:rPr>
              <a:t>Reconquiste-me.</a:t>
            </a:r>
            <a:endParaRPr lang="pt-BR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ramond" pitchFamily="18" charset="0"/>
              <a:cs typeface="+mn-cs"/>
            </a:endParaRPr>
          </a:p>
          <a:p>
            <a:pPr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  <a:ea typeface="Calibri" pitchFamily="34" charset="0"/>
                <a:cs typeface="Times New Roman" pitchFamily="18" charset="0"/>
              </a:rPr>
              <a:t>Esquente meu coração.</a:t>
            </a:r>
            <a:endParaRPr lang="pt-BR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ramond" pitchFamily="18" charset="0"/>
              <a:cs typeface="+mn-cs"/>
            </a:endParaRPr>
          </a:p>
          <a:p>
            <a:pPr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  <a:ea typeface="Calibri" pitchFamily="34" charset="0"/>
                <a:cs typeface="Times New Roman" pitchFamily="18" charset="0"/>
              </a:rPr>
              <a:t>Faça-o pulsar freneticamente.</a:t>
            </a:r>
            <a:endParaRPr lang="pt-BR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ramond" pitchFamily="18" charset="0"/>
              <a:cs typeface="+mn-cs"/>
            </a:endParaRPr>
          </a:p>
          <a:p>
            <a:pPr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  <a:ea typeface="Calibri" pitchFamily="34" charset="0"/>
                <a:cs typeface="Times New Roman" pitchFamily="18" charset="0"/>
              </a:rPr>
              <a:t>Com  grande paixão.</a:t>
            </a:r>
            <a:endParaRPr lang="pt-BR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ramond" pitchFamily="18" charset="0"/>
              <a:cs typeface="+mn-cs"/>
            </a:endParaRPr>
          </a:p>
          <a:p>
            <a:pPr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  <a:ea typeface="Calibri" pitchFamily="34" charset="0"/>
                <a:cs typeface="Times New Roman" pitchFamily="18" charset="0"/>
              </a:rPr>
              <a:t>É disto que eu preciso ardentemente.</a:t>
            </a:r>
            <a:endParaRPr lang="pt-BR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ramond" pitchFamily="18" charset="0"/>
              <a:cs typeface="+mn-cs"/>
            </a:endParaRPr>
          </a:p>
          <a:p>
            <a:pPr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  <a:ea typeface="Calibri" pitchFamily="34" charset="0"/>
                <a:cs typeface="Times New Roman" pitchFamily="18" charset="0"/>
              </a:rPr>
              <a:t>Companheiro e amigo... reconquiste-me.</a:t>
            </a:r>
            <a:endParaRPr lang="pt-BR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ramond" pitchFamily="18" charset="0"/>
              <a:cs typeface="+mn-cs"/>
            </a:endParaRPr>
          </a:p>
        </p:txBody>
      </p:sp>
      <p:sp>
        <p:nvSpPr>
          <p:cNvPr id="16" name="AutoShape 10"/>
          <p:cNvSpPr>
            <a:spLocks noChangeArrowheads="1"/>
          </p:cNvSpPr>
          <p:nvPr/>
        </p:nvSpPr>
        <p:spPr bwMode="auto">
          <a:xfrm>
            <a:off x="0" y="0"/>
            <a:ext cx="9396536" cy="6858000"/>
          </a:xfrm>
          <a:prstGeom prst="bevel">
            <a:avLst>
              <a:gd name="adj" fmla="val 6528"/>
            </a:avLst>
          </a:prstGeom>
          <a:solidFill>
            <a:srgbClr val="000080">
              <a:alpha val="50195"/>
            </a:srgb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pt-BR">
              <a:latin typeface="Calibri" pitchFamily="34" charset="0"/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000"/>
                            </p:stCondLst>
                            <p:childTnLst>
                              <p:par>
                                <p:cTn id="71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1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000"/>
                            </p:stCondLst>
                            <p:childTnLst>
                              <p:par>
                                <p:cTn id="82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1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8000"/>
                            </p:stCondLst>
                            <p:childTnLst>
                              <p:par>
                                <p:cTn id="93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2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9000"/>
                            </p:stCondLst>
                            <p:childTnLst>
                              <p:par>
                                <p:cTn id="104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3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15" presetID="7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8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8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18000"/>
                            </p:stCondLst>
                            <p:childTnLst>
                              <p:par>
                                <p:cTn id="120" presetID="17" presetClass="exit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1" dur="8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8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8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8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  <p:bldP spid="16" grpId="0" animBg="1"/>
      <p:bldP spid="16" grpId="1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 smtClean="0"/>
          </a:p>
        </p:txBody>
      </p:sp>
      <p:sp>
        <p:nvSpPr>
          <p:cNvPr id="21507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 smtClean="0"/>
          </a:p>
        </p:txBody>
      </p:sp>
      <p:sp>
        <p:nvSpPr>
          <p:cNvPr id="21508" name="Rectangle 2" descr="5%"/>
          <p:cNvSpPr>
            <a:spLocks noChangeArrowheads="1"/>
          </p:cNvSpPr>
          <p:nvPr/>
        </p:nvSpPr>
        <p:spPr bwMode="auto">
          <a:xfrm>
            <a:off x="0" y="0"/>
            <a:ext cx="9251950" cy="6858000"/>
          </a:xfrm>
          <a:prstGeom prst="rect">
            <a:avLst/>
          </a:prstGeom>
          <a:pattFill prst="pct5">
            <a:fgClr>
              <a:srgbClr val="9D1B05"/>
            </a:fgClr>
            <a:bgClr>
              <a:schemeClr val="tx1"/>
            </a:bgClr>
          </a:patt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pt-BR">
              <a:latin typeface="Calibri" pitchFamily="34" charset="0"/>
            </a:endParaRPr>
          </a:p>
        </p:txBody>
      </p:sp>
      <p:pic>
        <p:nvPicPr>
          <p:cNvPr id="21509" name="Picture 7" descr="mulher olho azul mari"/>
          <p:cNvPicPr>
            <a:picLocks noChangeAspect="1" noChangeArrowheads="1"/>
          </p:cNvPicPr>
          <p:nvPr/>
        </p:nvPicPr>
        <p:blipFill>
          <a:blip r:embed="rId2" cstate="print">
            <a:lum bright="-12000" contrast="18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10" name="Rectangle 11"/>
          <p:cNvSpPr>
            <a:spLocks noChangeArrowheads="1"/>
          </p:cNvSpPr>
          <p:nvPr/>
        </p:nvSpPr>
        <p:spPr bwMode="auto">
          <a:xfrm>
            <a:off x="1" y="0"/>
            <a:ext cx="9143999" cy="6858000"/>
          </a:xfrm>
          <a:prstGeom prst="rect">
            <a:avLst/>
          </a:prstGeom>
          <a:noFill/>
          <a:ln w="190500" cmpd="thickThin">
            <a:pattFill prst="sphere">
              <a:fgClr>
                <a:srgbClr val="663300"/>
              </a:fgClr>
              <a:bgClr>
                <a:srgbClr val="CC9900"/>
              </a:bgClr>
            </a:pattFill>
            <a:miter lim="800000"/>
            <a:headEnd/>
            <a:tailEnd/>
          </a:ln>
        </p:spPr>
        <p:txBody>
          <a:bodyPr wrap="none" anchor="ctr"/>
          <a:lstStyle/>
          <a:p>
            <a:endParaRPr lang="pt-BR">
              <a:latin typeface="Calibri" pitchFamily="34" charset="0"/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899592" y="283791"/>
            <a:ext cx="6264696" cy="30469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  <a:cs typeface="+mn-cs"/>
              </a:rPr>
              <a:t>Texto: Reconquiste-me.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  <a:cs typeface="+mn-cs"/>
              </a:rPr>
              <a:t>Autoria e formatação </a:t>
            </a:r>
            <a:r>
              <a:rPr lang="pt-BR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  <a:cs typeface="+mn-cs"/>
              </a:rPr>
              <a:t>Dorotéia Gomes.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  <a:cs typeface="+mn-cs"/>
              </a:rPr>
              <a:t>Imagens: Internet.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  <a:cs typeface="+mn-cs"/>
              </a:rPr>
              <a:t>doroteiagomes06@gmail.com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  <a:cs typeface="+mn-cs"/>
              </a:rPr>
              <a:t>www.sergrasan.com/doroteiagomesslides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  <a:cs typeface="+mn-cs"/>
              </a:rPr>
              <a:t>http://www.doroteiagomes.recantodasletras</a:t>
            </a:r>
            <a:endParaRPr lang="pt-BR" sz="3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ristina" pitchFamily="66" charset="0"/>
              <a:cs typeface="+mn-cs"/>
            </a:endParaRPr>
          </a:p>
        </p:txBody>
      </p:sp>
      <p:sp>
        <p:nvSpPr>
          <p:cNvPr id="10" name="AutoShape 10"/>
          <p:cNvSpPr>
            <a:spLocks noChangeArrowheads="1"/>
          </p:cNvSpPr>
          <p:nvPr/>
        </p:nvSpPr>
        <p:spPr bwMode="auto">
          <a:xfrm>
            <a:off x="107504" y="0"/>
            <a:ext cx="8928992" cy="6858000"/>
          </a:xfrm>
          <a:prstGeom prst="bevel">
            <a:avLst>
              <a:gd name="adj" fmla="val 6528"/>
            </a:avLst>
          </a:prstGeom>
          <a:solidFill>
            <a:srgbClr val="000080">
              <a:alpha val="50195"/>
            </a:srgb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pt-BR">
              <a:latin typeface="Calibri" pitchFamily="34" charset="0"/>
            </a:endParaRPr>
          </a:p>
        </p:txBody>
      </p:sp>
    </p:spTree>
  </p:cSld>
  <p:clrMapOvr>
    <a:masterClrMapping/>
  </p:clrMapOvr>
  <p:transition advTm="3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000"/>
                            </p:stCondLst>
                            <p:childTnLst>
                              <p:par>
                                <p:cTn id="71" presetID="7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11000"/>
                            </p:stCondLst>
                            <p:childTnLst>
                              <p:par>
                                <p:cTn id="76" presetID="17" presetClass="exit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0" grpId="1" animBg="1"/>
    </p:bldLst>
  </p:timing>
</p:sld>
</file>

<file path=ppt/theme/theme1.xml><?xml version="1.0" encoding="utf-8"?>
<a:theme xmlns:a="http://schemas.openxmlformats.org/drawingml/2006/main" name="Reconquiste-m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RECONQUISTE-ME</Template>
  <TotalTime>0</TotalTime>
  <Words>211</Words>
  <Application>Microsoft Office PowerPoint</Application>
  <PresentationFormat>Apresentação na tela (4:3)</PresentationFormat>
  <Paragraphs>52</Paragraphs>
  <Slides>13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13</vt:i4>
      </vt:variant>
    </vt:vector>
  </HeadingPairs>
  <TitlesOfParts>
    <vt:vector size="19" baseType="lpstr">
      <vt:lpstr>Arial</vt:lpstr>
      <vt:lpstr>Calibri</vt:lpstr>
      <vt:lpstr>Garamond</vt:lpstr>
      <vt:lpstr>Pristina</vt:lpstr>
      <vt:lpstr>Times New Roman</vt:lpstr>
      <vt:lpstr>Reconquiste-me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subject>RECONQUISTE-ME</dc:subject>
  <dc:creator>User</dc:creator>
  <cp:keywords>AMOR</cp:keywords>
  <dc:description>DOROTÉIA GOMES</dc:description>
  <cp:lastModifiedBy>User</cp:lastModifiedBy>
  <cp:revision>1</cp:revision>
  <dcterms:created xsi:type="dcterms:W3CDTF">2013-11-19T11:41:10Z</dcterms:created>
  <dcterms:modified xsi:type="dcterms:W3CDTF">2013-11-19T11:41:48Z</dcterms:modified>
  <cp:category>AMOR</cp:category>
</cp:coreProperties>
</file>