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6" r:id="rId3"/>
    <p:sldId id="263" r:id="rId4"/>
    <p:sldId id="257" r:id="rId5"/>
    <p:sldId id="256" r:id="rId6"/>
    <p:sldId id="268" r:id="rId7"/>
    <p:sldId id="264" r:id="rId8"/>
    <p:sldId id="259" r:id="rId9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modifyVerifier cryptProviderType="rsaAES" cryptAlgorithmClass="hash" cryptAlgorithmType="typeAny" cryptAlgorithmSid="14" spinCount="100000" saltData="nC+pUl2S1PqiiKGs+kqBSA==" hashData="f4sQoja2KQB8z84MnxVvX4Ta3QEcVWFIzItn+3FsthY2YZM+gmslvecuGvqhmxDNkKbPMG8d0qCNhevilWsU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5" autoAdjust="0"/>
    <p:restoredTop sz="94660"/>
  </p:normalViewPr>
  <p:slideViewPr>
    <p:cSldViewPr>
      <p:cViewPr varScale="1">
        <p:scale>
          <a:sx n="71" d="100"/>
          <a:sy n="71" d="100"/>
        </p:scale>
        <p:origin x="480" y="5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90776-8A0C-43DF-9D84-C42C0B52CCA7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B8BF66-B199-40A7-88A2-D120F7265E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04229-4594-4897-8168-525325506928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10D4D-C4B7-43D0-BC91-EFA9FCB0F2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8B5D2C-E904-4EEA-9BA9-E50B4D64E827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D7181-FCEE-4252-AEDD-EB48E498CC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A3C0E-6C2D-4B97-B5AC-4F8CBEE9BA3B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57059-6B8A-4EBF-A587-8CA77715F4D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F032EB-27F9-4C0F-A01D-478A3D4989D5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C2DA3-8AF1-449E-BD56-845A1491B1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59A3EC-6FC5-4952-A986-4ED0D5B49745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76FB9-0C48-4FE2-8F76-91BFCBCC494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BF4050-9702-454F-9D82-74EF2FD6DA9F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1672D-D558-49F7-8858-EA6F75F91D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F88BA1-A2BB-42B8-AB33-312FF732B998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23917-6A9C-4D24-8ED0-BFBCFD2766D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53D28-56B7-4F83-AB6B-E78ED8BE39FB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C49F9-FCB5-468A-A1EB-FE0F6318F47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AB27D4-7198-4D33-A977-4B5628E58CBF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2B7048-1989-4EF3-AA09-9616AF62F6A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E74DA5-F0AA-4C83-9359-A46CCC2EBA11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5D60CC-904C-48BC-A07C-169D165D90A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 advTm="1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D227E46-453D-4F8B-BDDB-297C7D5EAA52}" type="datetimeFigureOut">
              <a:rPr lang="pt-BR"/>
              <a:pPr>
                <a:defRPr/>
              </a:pPr>
              <a:t>10/10/2021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8CA8C27-5508-4AA7-9217-597949C9D8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2052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tângulo 5"/>
          <p:cNvSpPr/>
          <p:nvPr/>
        </p:nvSpPr>
        <p:spPr>
          <a:xfrm>
            <a:off x="1703512" y="3429000"/>
            <a:ext cx="8424936" cy="3024336"/>
          </a:xfrm>
          <a:prstGeom prst="rect">
            <a:avLst/>
          </a:prstGeom>
        </p:spPr>
        <p:txBody>
          <a:bodyPr>
            <a:prstTxWarp prst="textDeflateBottom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7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CRIANÇA TRISTE</a:t>
            </a:r>
            <a:endParaRPr lang="pt-BR" sz="7200" dirty="0">
              <a:latin typeface="+mn-lt"/>
              <a:cs typeface="+mn-cs"/>
            </a:endParaRPr>
          </a:p>
        </p:txBody>
      </p:sp>
      <p:pic>
        <p:nvPicPr>
          <p:cNvPr id="2" name="audio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advTm="10000">
    <p:wipe dir="r"/>
    <p:sndAc>
      <p:endSnd/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5" name="Picture 2" descr="Portrait, Teen, Boy, Street, Fence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8494" y="-171399"/>
            <a:ext cx="12432703" cy="6840760"/>
          </a:xfrm>
          <a:prstGeom prst="rect">
            <a:avLst/>
          </a:prstGeom>
          <a:noFill/>
          <a:effectLst>
            <a:softEdge rad="190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3359696" y="620689"/>
            <a:ext cx="64807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.</a:t>
            </a:r>
            <a:endParaRPr lang="pt-BR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</a:endParaRPr>
          </a:p>
        </p:txBody>
      </p:sp>
      <p:pic>
        <p:nvPicPr>
          <p:cNvPr id="1028" name="Picture 4" descr="Portrait, Teen, Boy, Street, Fenc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980"/>
            <a:ext cx="12192000" cy="6872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5"/>
          <p:cNvSpPr/>
          <p:nvPr/>
        </p:nvSpPr>
        <p:spPr>
          <a:xfrm>
            <a:off x="2423592" y="476672"/>
            <a:ext cx="91588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Criança de olhar triste.</a:t>
            </a:r>
          </a:p>
        </p:txBody>
      </p:sp>
    </p:spTree>
    <p:extLst>
      <p:ext uri="{BB962C8B-B14F-4D97-AF65-F5344CB8AC3E}">
        <p14:creationId xmlns:p14="http://schemas.microsoft.com/office/powerpoint/2010/main" val="1281533463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0"/>
                            </p:stCondLst>
                            <p:childTnLst>
                              <p:par>
                                <p:cTn id="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 flipH="1">
            <a:off x="-1752872" y="1628800"/>
            <a:ext cx="144016" cy="4841776"/>
          </a:xfrm>
          <a:solidFill>
            <a:srgbClr val="9900FF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8" name="Picture 2" descr="Assédio Moral, Filho, Dedo, Interpre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94" y="0"/>
            <a:ext cx="12158006" cy="6835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3791744" y="274638"/>
            <a:ext cx="66247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apirus"/>
              </a:rPr>
              <a:t>O mundo te desertou.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07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3076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66" y="0"/>
            <a:ext cx="1215740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34" y="27312"/>
            <a:ext cx="122072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066" y="-27312"/>
            <a:ext cx="1211893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312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Apresentação5-criança 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679" y="49016"/>
            <a:ext cx="1224570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767408" y="3789040"/>
            <a:ext cx="97930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apirus"/>
                <a:cs typeface="+mn-cs"/>
              </a:rPr>
              <a:t>A vida austera te coloca um rifle.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apirus"/>
                <a:cs typeface="+mn-cs"/>
              </a:rPr>
              <a:t>Auto flagelou, não gritou,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apirus"/>
                <a:cs typeface="+mn-cs"/>
              </a:rPr>
              <a:t>para a sociedade que te ignorou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Papirus"/>
                <a:cs typeface="+mn-cs"/>
              </a:rPr>
              <a:t>.</a:t>
            </a:r>
          </a:p>
        </p:txBody>
      </p:sp>
    </p:spTree>
  </p:cSld>
  <p:clrMapOvr>
    <a:masterClrMapping/>
  </p:clrMapOvr>
  <p:transition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7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900"/>
                            </p:stCondLst>
                            <p:childTnLst>
                              <p:par>
                                <p:cTn id="3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endParaRPr lang="pt-BR" smtClean="0"/>
          </a:p>
        </p:txBody>
      </p:sp>
      <p:pic>
        <p:nvPicPr>
          <p:cNvPr id="4100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66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457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54914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Admin\Desktop\Olhares enigmáticos\Slide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-82371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1055440" y="4929254"/>
            <a:ext cx="9001372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Vive na desesperança.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4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Sem ter um futuro para sonhar.</a:t>
            </a:r>
          </a:p>
        </p:txBody>
      </p:sp>
    </p:spTree>
  </p:cSld>
  <p:clrMapOvr>
    <a:masterClrMapping/>
  </p:clrMapOvr>
  <p:transition advTm="13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800"/>
                            </p:stCondLst>
                            <p:childTnLst>
                              <p:par>
                                <p:cTn id="2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2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-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effectLst>
            <a:outerShdw blurRad="50800" dist="127000" dir="5400000" sx="64000" sy="64000" algn="ctr" rotWithShape="0">
              <a:srgbClr val="000000"/>
            </a:outerShdw>
          </a:effectLst>
        </p:spPr>
      </p:pic>
      <p:pic>
        <p:nvPicPr>
          <p:cNvPr id="10" name="Imagem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48056"/>
          <a:stretch/>
        </p:blipFill>
        <p:spPr>
          <a:xfrm>
            <a:off x="0" y="0"/>
            <a:ext cx="6386731" cy="68580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738" t="399" r="203" b="-399"/>
          <a:stretch/>
        </p:blipFill>
        <p:spPr>
          <a:xfrm>
            <a:off x="6240016" y="1"/>
            <a:ext cx="6055149" cy="6858000"/>
          </a:xfrm>
          <a:prstGeom prst="rect">
            <a:avLst/>
          </a:prstGeom>
        </p:spPr>
      </p:pic>
      <p:sp>
        <p:nvSpPr>
          <p:cNvPr id="12" name="Retângulo 11"/>
          <p:cNvSpPr/>
          <p:nvPr/>
        </p:nvSpPr>
        <p:spPr>
          <a:xfrm>
            <a:off x="1343472" y="274638"/>
            <a:ext cx="1023892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Pudera eu te presentear</a:t>
            </a:r>
          </a:p>
          <a:p>
            <a:r>
              <a:rPr lang="pt-BR" sz="32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Com belas rimas para eu te alegrar</a:t>
            </a:r>
          </a:p>
          <a:p>
            <a:r>
              <a:rPr lang="pt-BR" sz="3200" b="1" dirty="0">
                <a:solidFill>
                  <a:schemeClr val="bg1"/>
                </a:solidFill>
                <a:latin typeface="Lucida Calligraphy" panose="03010101010101010101" pitchFamily="66" charset="0"/>
              </a:rPr>
              <a:t>E com um poema toda tua tristeza apagar</a:t>
            </a:r>
          </a:p>
          <a:p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664624099"/>
      </p:ext>
    </p:extLst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" decel="100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800" decel="100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900"/>
                            </p:stCondLst>
                            <p:childTnLst>
                              <p:par>
                                <p:cTn id="2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 decel="100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800" decel="100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600"/>
                            </p:stCondLst>
                            <p:childTnLst>
                              <p:par>
                                <p:cTn id="36" presetID="3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800" decel="100000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00" decel="100000" fill="hold"/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026" name="Picture 2" descr="C:\CRIANÇA TRISTE\triste\Slide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1027" name="Picture 3" descr="C:\CRIANÇA TRISTE\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6" name="Picture 3" descr="C:\CRIANÇA TRISTE\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-168696" y="0"/>
            <a:ext cx="12360696" cy="685800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2207568" y="363915"/>
            <a:ext cx="6264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CRIANÇA TRISTE (Dorotéia Gomes-</a:t>
            </a:r>
            <a:r>
              <a:rPr lang="pt-BR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Doró</a:t>
            </a: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</a:rPr>
              <a:t>)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1127448" y="1124744"/>
            <a:ext cx="9540553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Criança de olhar triste.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mundo te desertou.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vida austera te coloca um rifle.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 flagelou, não gritou,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a sociedade que te ignorou.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Vive na desesperança.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 ter um futuro para sonhar.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Pudera eu te presentear.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belas rimas para te alegrar.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com um poema toda tua tristeza apagar.</a:t>
            </a: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100"/>
                            </p:stCondLst>
                            <p:childTnLst>
                              <p:par>
                                <p:cTn id="2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600"/>
                            </p:stCondLst>
                            <p:childTnLst>
                              <p:par>
                                <p:cTn id="3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9900"/>
                            </p:stCondLst>
                            <p:childTnLst>
                              <p:par>
                                <p:cTn id="4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1750"/>
                            </p:stCondLst>
                            <p:childTnLst>
                              <p:par>
                                <p:cTn id="5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3350"/>
                            </p:stCondLst>
                            <p:childTnLst>
                              <p:par>
                                <p:cTn id="5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 tmFilter="0,0; .5, 1; 1, 1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150"/>
                            </p:stCondLst>
                            <p:childTnLst>
                              <p:par>
                                <p:cTn id="66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6550"/>
                            </p:stCondLst>
                            <p:childTnLst>
                              <p:par>
                                <p:cTn id="74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 tmFilter="0,0; .5, 1; 1, 1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8250"/>
                            </p:stCondLst>
                            <p:childTnLst>
                              <p:par>
                                <p:cTn id="8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9750"/>
                            </p:stCondLst>
                            <p:childTnLst>
                              <p:par>
                                <p:cTn id="90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500" tmFilter="0,0; .5, 1; 1, 1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1550"/>
                            </p:stCondLst>
                            <p:childTnLst>
                              <p:par>
                                <p:cTn id="98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 tmFilter="0,0; .5, 1; 1, 1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512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5124" name="Picture 2" descr="C:\Users\Admin\Desktop\Apresentação5-criança triste\Slide2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12072664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Users\Admin\Desktop\Apresentação5-criança triste\Slide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38" y="33790"/>
            <a:ext cx="1216126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CaixaDeTexto 5"/>
          <p:cNvSpPr txBox="1"/>
          <p:nvPr/>
        </p:nvSpPr>
        <p:spPr>
          <a:xfrm>
            <a:off x="911424" y="3429000"/>
            <a:ext cx="9129515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Poema: Criança triste.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Autor: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Imagens internet.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Formatação: Dorotéia Gomes.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dirty="0">
                <a:solidFill>
                  <a:srgbClr val="FF0000"/>
                </a:solidFill>
                <a:latin typeface="Papirus"/>
                <a:cs typeface="+mn-cs"/>
                <a:hlinkClick r:id="rId4"/>
              </a:rPr>
              <a:t>doroteiagomes06@gmail.com</a:t>
            </a:r>
            <a:endParaRPr lang="pt-BR" sz="2400" dirty="0">
              <a:solidFill>
                <a:srgbClr val="FF0000"/>
              </a:solidFill>
              <a:latin typeface="Papirus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DOROTÉIA GOMES SLIDES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pirus"/>
                <a:cs typeface="+mn-cs"/>
              </a:rPr>
              <a:t>WWW.SERGRASAN.COM</a:t>
            </a:r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pirus"/>
              <a:cs typeface="+mn-cs"/>
            </a:endParaRPr>
          </a:p>
        </p:txBody>
      </p:sp>
    </p:spTree>
  </p:cSld>
  <p:clrMapOvr>
    <a:masterClrMapping/>
  </p:clrMapOvr>
  <p:transition advTm="20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84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680"/>
                            </p:stCondLst>
                            <p:childTnLst>
                              <p:par>
                                <p:cTn id="21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360"/>
                            </p:stCondLst>
                            <p:childTnLst>
                              <p:par>
                                <p:cTn id="27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400"/>
                            </p:stCondLst>
                            <p:childTnLst>
                              <p:par>
                                <p:cTn id="33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440"/>
                            </p:stCondLst>
                            <p:childTnLst>
                              <p:par>
                                <p:cTn id="3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240"/>
                            </p:stCondLst>
                            <p:childTnLst>
                              <p:par>
                                <p:cTn id="4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RIANCA_TRISTE_BY_DOROTEIA_GOM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Criança triste</Template>
  <TotalTime>97</TotalTime>
  <Words>156</Words>
  <Application>Microsoft Office PowerPoint</Application>
  <PresentationFormat>Widescreen</PresentationFormat>
  <Paragraphs>31</Paragraphs>
  <Slides>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3" baseType="lpstr">
      <vt:lpstr>Arial</vt:lpstr>
      <vt:lpstr>Calibri</vt:lpstr>
      <vt:lpstr>Lucida Calligraphy</vt:lpstr>
      <vt:lpstr>Papirus</vt:lpstr>
      <vt:lpstr>CRIANCA_TRISTE_BY_DOROTEIA_GOMES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DOROTÉIA</dc:creator>
  <cp:lastModifiedBy>DOROTÉIA</cp:lastModifiedBy>
  <cp:revision>10</cp:revision>
  <dcterms:created xsi:type="dcterms:W3CDTF">2021-10-10T02:01:44Z</dcterms:created>
  <dcterms:modified xsi:type="dcterms:W3CDTF">2021-10-10T03:42:57Z</dcterms:modified>
</cp:coreProperties>
</file>