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83" r:id="rId2"/>
    <p:sldId id="282" r:id="rId3"/>
    <p:sldId id="284" r:id="rId4"/>
    <p:sldId id="285" r:id="rId5"/>
    <p:sldId id="287" r:id="rId6"/>
    <p:sldId id="286" r:id="rId7"/>
    <p:sldId id="288" r:id="rId8"/>
  </p:sldIdLst>
  <p:sldSz cx="9144000" cy="6858000" type="screen4x3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sz="4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4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4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4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4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4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4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4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4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1z6WMZZgiMTbprxjiI+0w==" hashData="1fsHJVDoa/7hdNKuuBeJzipqBEsg8bu0J+6sMxhNkSXnY/kYjtrz7oUJgJuA82P1MMWTg72toNTvUNIjZg8bNA=="/>
  <p:extLst>
    <p:ext uri="{EFAFB233-063F-42B5-8137-9DF3F51BA10A}">
      <p15:sldGuideLst xmlns:p15="http://schemas.microsoft.com/office/powerpoint/2012/main">
        <p15:guide id="1" orient="horz" pos="2208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D60093"/>
    <a:srgbClr val="CC0066"/>
    <a:srgbClr val="CC0000"/>
    <a:srgbClr val="DDDDDD"/>
    <a:srgbClr val="FF3300"/>
    <a:srgbClr val="C4BF00"/>
    <a:srgbClr val="CCECFF"/>
    <a:srgbClr val="99CCFF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336" autoAdjust="0"/>
    <p:restoredTop sz="94600"/>
  </p:normalViewPr>
  <p:slideViewPr>
    <p:cSldViewPr>
      <p:cViewPr varScale="1">
        <p:scale>
          <a:sx n="82" d="100"/>
          <a:sy n="82" d="100"/>
        </p:scale>
        <p:origin x="114" y="672"/>
      </p:cViewPr>
      <p:guideLst>
        <p:guide orient="horz" pos="2208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nl-NL" altLang="pt-B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nl-NL" altLang="pt-BR"/>
          </a:p>
        </p:txBody>
      </p:sp>
      <p:sp>
        <p:nvSpPr>
          <p:cNvPr id="922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altLang="pt-BR" smtClean="0"/>
              <a:t>Klik om de opmaakprofielen van de modeltekst te bewerken</a:t>
            </a:r>
          </a:p>
          <a:p>
            <a:pPr lvl="1"/>
            <a:r>
              <a:rPr lang="nl-NL" altLang="pt-BR" smtClean="0"/>
              <a:t>Tweede niveau</a:t>
            </a:r>
          </a:p>
          <a:p>
            <a:pPr lvl="2"/>
            <a:r>
              <a:rPr lang="nl-NL" altLang="pt-BR" smtClean="0"/>
              <a:t>Derde niveau</a:t>
            </a:r>
          </a:p>
          <a:p>
            <a:pPr lvl="3"/>
            <a:r>
              <a:rPr lang="nl-NL" altLang="pt-BR" smtClean="0"/>
              <a:t>Vierde niveau</a:t>
            </a:r>
          </a:p>
          <a:p>
            <a:pPr lvl="4"/>
            <a:r>
              <a:rPr lang="nl-NL" altLang="pt-BR" smtClean="0"/>
              <a:t>Vijfde niveau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nl-NL" altLang="pt-B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24D2F007-262D-462A-B6C5-98A3E8F8FACC}" type="slidenum">
              <a:rPr lang="nl-NL" altLang="pt-BR"/>
              <a:pPr/>
              <a:t>‹nº›</a:t>
            </a:fld>
            <a:endParaRPr lang="nl-NL" altLang="pt-BR"/>
          </a:p>
        </p:txBody>
      </p:sp>
    </p:spTree>
    <p:extLst>
      <p:ext uri="{BB962C8B-B14F-4D97-AF65-F5344CB8AC3E}">
        <p14:creationId xmlns:p14="http://schemas.microsoft.com/office/powerpoint/2010/main" val="184174447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ACB7EB-26F7-4AF4-94C4-7E2AEE175844}" type="slidenum">
              <a:rPr lang="nl-NL" altLang="pt-BR"/>
              <a:pPr/>
              <a:t>‹nº›</a:t>
            </a:fld>
            <a:endParaRPr lang="nl-NL" altLang="pt-BR"/>
          </a:p>
        </p:txBody>
      </p:sp>
    </p:spTree>
    <p:extLst>
      <p:ext uri="{BB962C8B-B14F-4D97-AF65-F5344CB8AC3E}">
        <p14:creationId xmlns:p14="http://schemas.microsoft.com/office/powerpoint/2010/main" val="2712977796"/>
      </p:ext>
    </p:extLst>
  </p:cSld>
  <p:clrMapOvr>
    <a:masterClrMapping/>
  </p:clrMapOvr>
  <p:transition spd="med" advTm="16000">
    <p:blinds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CF4611-4B5F-4452-9194-D595E0464BC2}" type="slidenum">
              <a:rPr lang="nl-NL" altLang="pt-BR"/>
              <a:pPr/>
              <a:t>‹nº›</a:t>
            </a:fld>
            <a:endParaRPr lang="nl-NL" altLang="pt-BR"/>
          </a:p>
        </p:txBody>
      </p:sp>
    </p:spTree>
    <p:extLst>
      <p:ext uri="{BB962C8B-B14F-4D97-AF65-F5344CB8AC3E}">
        <p14:creationId xmlns:p14="http://schemas.microsoft.com/office/powerpoint/2010/main" val="3237887008"/>
      </p:ext>
    </p:extLst>
  </p:cSld>
  <p:clrMapOvr>
    <a:masterClrMapping/>
  </p:clrMapOvr>
  <p:transition spd="med" advTm="16000">
    <p:blinds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4F12F8-CF00-471B-B161-20D290D7CE58}" type="slidenum">
              <a:rPr lang="nl-NL" altLang="pt-BR"/>
              <a:pPr/>
              <a:t>‹nº›</a:t>
            </a:fld>
            <a:endParaRPr lang="nl-NL" altLang="pt-BR"/>
          </a:p>
        </p:txBody>
      </p:sp>
    </p:spTree>
    <p:extLst>
      <p:ext uri="{BB962C8B-B14F-4D97-AF65-F5344CB8AC3E}">
        <p14:creationId xmlns:p14="http://schemas.microsoft.com/office/powerpoint/2010/main" val="1694661047"/>
      </p:ext>
    </p:extLst>
  </p:cSld>
  <p:clrMapOvr>
    <a:masterClrMapping/>
  </p:clrMapOvr>
  <p:transition spd="med" advTm="16000">
    <p:blinds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1EE257-9D54-40DC-83AD-214DEFDB881C}" type="slidenum">
              <a:rPr lang="nl-NL" altLang="pt-BR"/>
              <a:pPr/>
              <a:t>‹nº›</a:t>
            </a:fld>
            <a:endParaRPr lang="nl-NL" altLang="pt-BR"/>
          </a:p>
        </p:txBody>
      </p:sp>
    </p:spTree>
    <p:extLst>
      <p:ext uri="{BB962C8B-B14F-4D97-AF65-F5344CB8AC3E}">
        <p14:creationId xmlns:p14="http://schemas.microsoft.com/office/powerpoint/2010/main" val="336242759"/>
      </p:ext>
    </p:extLst>
  </p:cSld>
  <p:clrMapOvr>
    <a:masterClrMapping/>
  </p:clrMapOvr>
  <p:transition spd="med" advTm="16000">
    <p:blinds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E4288E-43AC-4D64-B2B1-F6421026E5DF}" type="slidenum">
              <a:rPr lang="nl-NL" altLang="pt-BR"/>
              <a:pPr/>
              <a:t>‹nº›</a:t>
            </a:fld>
            <a:endParaRPr lang="nl-NL" altLang="pt-BR"/>
          </a:p>
        </p:txBody>
      </p:sp>
    </p:spTree>
    <p:extLst>
      <p:ext uri="{BB962C8B-B14F-4D97-AF65-F5344CB8AC3E}">
        <p14:creationId xmlns:p14="http://schemas.microsoft.com/office/powerpoint/2010/main" val="2770292027"/>
      </p:ext>
    </p:extLst>
  </p:cSld>
  <p:clrMapOvr>
    <a:masterClrMapping/>
  </p:clrMapOvr>
  <p:transition spd="med" advTm="16000">
    <p:blinds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EAC4B9-E172-4741-8CFD-C7B87109DB17}" type="slidenum">
              <a:rPr lang="nl-NL" altLang="pt-BR"/>
              <a:pPr/>
              <a:t>‹nº›</a:t>
            </a:fld>
            <a:endParaRPr lang="nl-NL" altLang="pt-BR"/>
          </a:p>
        </p:txBody>
      </p:sp>
    </p:spTree>
    <p:extLst>
      <p:ext uri="{BB962C8B-B14F-4D97-AF65-F5344CB8AC3E}">
        <p14:creationId xmlns:p14="http://schemas.microsoft.com/office/powerpoint/2010/main" val="4239914649"/>
      </p:ext>
    </p:extLst>
  </p:cSld>
  <p:clrMapOvr>
    <a:masterClrMapping/>
  </p:clrMapOvr>
  <p:transition spd="med" advTm="16000">
    <p:blinds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5291F5-C815-4845-A0E9-FE177CBB836B}" type="slidenum">
              <a:rPr lang="nl-NL" altLang="pt-BR"/>
              <a:pPr/>
              <a:t>‹nº›</a:t>
            </a:fld>
            <a:endParaRPr lang="nl-NL" altLang="pt-BR"/>
          </a:p>
        </p:txBody>
      </p:sp>
    </p:spTree>
    <p:extLst>
      <p:ext uri="{BB962C8B-B14F-4D97-AF65-F5344CB8AC3E}">
        <p14:creationId xmlns:p14="http://schemas.microsoft.com/office/powerpoint/2010/main" val="1584617042"/>
      </p:ext>
    </p:extLst>
  </p:cSld>
  <p:clrMapOvr>
    <a:masterClrMapping/>
  </p:clrMapOvr>
  <p:transition spd="med" advTm="16000">
    <p:blinds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E6DF9D-735A-411B-8207-7C6F87C03AF7}" type="slidenum">
              <a:rPr lang="nl-NL" altLang="pt-BR"/>
              <a:pPr/>
              <a:t>‹nº›</a:t>
            </a:fld>
            <a:endParaRPr lang="nl-NL" altLang="pt-BR"/>
          </a:p>
        </p:txBody>
      </p:sp>
    </p:spTree>
    <p:extLst>
      <p:ext uri="{BB962C8B-B14F-4D97-AF65-F5344CB8AC3E}">
        <p14:creationId xmlns:p14="http://schemas.microsoft.com/office/powerpoint/2010/main" val="3159022879"/>
      </p:ext>
    </p:extLst>
  </p:cSld>
  <p:clrMapOvr>
    <a:masterClrMapping/>
  </p:clrMapOvr>
  <p:transition spd="med" advTm="16000">
    <p:blinds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4A8F4B-3351-4ECF-95B0-0326310D7C9A}" type="slidenum">
              <a:rPr lang="nl-NL" altLang="pt-BR"/>
              <a:pPr/>
              <a:t>‹nº›</a:t>
            </a:fld>
            <a:endParaRPr lang="nl-NL" altLang="pt-BR"/>
          </a:p>
        </p:txBody>
      </p:sp>
    </p:spTree>
    <p:extLst>
      <p:ext uri="{BB962C8B-B14F-4D97-AF65-F5344CB8AC3E}">
        <p14:creationId xmlns:p14="http://schemas.microsoft.com/office/powerpoint/2010/main" val="1073011186"/>
      </p:ext>
    </p:extLst>
  </p:cSld>
  <p:clrMapOvr>
    <a:masterClrMapping/>
  </p:clrMapOvr>
  <p:transition spd="med" advTm="16000">
    <p:blinds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FDF178-51C6-45C9-A543-E7F8420DF758}" type="slidenum">
              <a:rPr lang="nl-NL" altLang="pt-BR"/>
              <a:pPr/>
              <a:t>‹nº›</a:t>
            </a:fld>
            <a:endParaRPr lang="nl-NL" altLang="pt-BR"/>
          </a:p>
        </p:txBody>
      </p:sp>
    </p:spTree>
    <p:extLst>
      <p:ext uri="{BB962C8B-B14F-4D97-AF65-F5344CB8AC3E}">
        <p14:creationId xmlns:p14="http://schemas.microsoft.com/office/powerpoint/2010/main" val="1987665645"/>
      </p:ext>
    </p:extLst>
  </p:cSld>
  <p:clrMapOvr>
    <a:masterClrMapping/>
  </p:clrMapOvr>
  <p:transition spd="med" advTm="16000">
    <p:blinds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A801E3-67C5-4BC4-87F5-6A9CA0312A80}" type="slidenum">
              <a:rPr lang="nl-NL" altLang="pt-BR"/>
              <a:pPr/>
              <a:t>‹nº›</a:t>
            </a:fld>
            <a:endParaRPr lang="nl-NL" altLang="pt-BR"/>
          </a:p>
        </p:txBody>
      </p:sp>
    </p:spTree>
    <p:extLst>
      <p:ext uri="{BB962C8B-B14F-4D97-AF65-F5344CB8AC3E}">
        <p14:creationId xmlns:p14="http://schemas.microsoft.com/office/powerpoint/2010/main" val="2068945709"/>
      </p:ext>
    </p:extLst>
  </p:cSld>
  <p:clrMapOvr>
    <a:masterClrMapping/>
  </p:clrMapOvr>
  <p:transition spd="med" advTm="16000">
    <p:blinds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altLang="pt-BR" smtClean="0"/>
              <a:t>Klik om het opmaakprofiel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altLang="pt-BR" smtClean="0"/>
              <a:t>Klik om de opmaakprofielen van de modeltekst te bewerken</a:t>
            </a:r>
          </a:p>
          <a:p>
            <a:pPr lvl="1"/>
            <a:r>
              <a:rPr lang="nl-NL" altLang="pt-BR" smtClean="0"/>
              <a:t>Tweede niveau</a:t>
            </a:r>
          </a:p>
          <a:p>
            <a:pPr lvl="2"/>
            <a:r>
              <a:rPr lang="nl-NL" altLang="pt-BR" smtClean="0"/>
              <a:t>Derde niveau</a:t>
            </a:r>
          </a:p>
          <a:p>
            <a:pPr lvl="3"/>
            <a:r>
              <a:rPr lang="nl-NL" altLang="pt-BR" smtClean="0"/>
              <a:t>Vierde niveau</a:t>
            </a:r>
          </a:p>
          <a:p>
            <a:pPr lvl="4"/>
            <a:r>
              <a:rPr lang="nl-NL" altLang="pt-BR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nl-NL" alt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nl-NL" alt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72770F9-0261-4B74-A8BC-0EE06DF43C15}" type="slidenum">
              <a:rPr lang="nl-NL" altLang="pt-BR"/>
              <a:pPr/>
              <a:t>‹nº›</a:t>
            </a:fld>
            <a:endParaRPr lang="nl-NL" alt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16000">
    <p:blinds dir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JP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gif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gif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gif"/><Relationship Id="rId4" Type="http://schemas.openxmlformats.org/officeDocument/2006/relationships/image" Target="../media/image10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sergrasan.com/doroteiagomesslides" TargetMode="External"/><Relationship Id="rId4" Type="http://schemas.openxmlformats.org/officeDocument/2006/relationships/hyperlink" Target="http://www.doroteiagomes.recantodasletras.com.br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306" b="99444" l="10000" r="9484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094" y="-31034"/>
            <a:ext cx="9152094" cy="6889034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7996" y="-63976"/>
            <a:ext cx="9253536" cy="6962283"/>
          </a:xfrm>
          <a:prstGeom prst="rect">
            <a:avLst/>
          </a:prstGeom>
        </p:spPr>
      </p:pic>
      <p:pic>
        <p:nvPicPr>
          <p:cNvPr id="5" name="Espaço Reservado para Conteúdo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896127" y="-5325365"/>
            <a:ext cx="394726" cy="10980081"/>
          </a:xfrm>
          <a:prstGeom prst="rect">
            <a:avLst/>
          </a:prstGeom>
        </p:spPr>
      </p:pic>
      <p:pic>
        <p:nvPicPr>
          <p:cNvPr id="6" name="Espaço Reservado para Conteúdo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1076" y="9273"/>
            <a:ext cx="392596" cy="6889034"/>
          </a:xfrm>
          <a:prstGeom prst="rect">
            <a:avLst/>
          </a:prstGeom>
        </p:spPr>
      </p:pic>
      <p:pic>
        <p:nvPicPr>
          <p:cNvPr id="7" name="Espaço Reservado para Conteúdo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4585" y="-31034"/>
            <a:ext cx="280955" cy="6889034"/>
          </a:xfrm>
          <a:prstGeom prst="rect">
            <a:avLst/>
          </a:prstGeom>
        </p:spPr>
      </p:pic>
      <p:sp>
        <p:nvSpPr>
          <p:cNvPr id="8" name="Retângulo 7"/>
          <p:cNvSpPr/>
          <p:nvPr/>
        </p:nvSpPr>
        <p:spPr>
          <a:xfrm>
            <a:off x="384502" y="980728"/>
            <a:ext cx="712522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pt-BR" sz="8000" b="1" i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  <a:reflection blurRad="6350" stA="55000" endA="50" endPos="85000" dist="60007" dir="5400000" sy="-100000" algn="bl" rotWithShape="0"/>
                </a:effectLst>
                <a:latin typeface="Monotype Corsiva" panose="03010101010201010101" pitchFamily="66" charset="0"/>
              </a:rPr>
              <a:t>Tudo </a:t>
            </a:r>
            <a:endParaRPr lang="pt-BR" sz="8000" b="1" i="1" dirty="0" smtClean="0">
              <a:ln>
                <a:solidFill>
                  <a:srgbClr val="FFFF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  <a:reflection blurRad="6350" stA="55000" endA="50" endPos="85000" dist="60007" dir="5400000" sy="-100000" algn="bl" rotWithShape="0"/>
              </a:effectLst>
              <a:latin typeface="Monotype Corsiva" panose="03010101010201010101" pitchFamily="66" charset="0"/>
            </a:endParaRPr>
          </a:p>
          <a:p>
            <a:pPr>
              <a:defRPr/>
            </a:pPr>
            <a:r>
              <a:rPr lang="pt-BR" sz="8000" b="1" i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  <a:reflection blurRad="6350" stA="55000" endA="50" endPos="85000" dist="60007" dir="5400000" sy="-100000" algn="bl" rotWithShape="0"/>
                </a:effectLst>
                <a:latin typeface="Monotype Corsiva" panose="03010101010201010101" pitchFamily="66" charset="0"/>
              </a:rPr>
              <a:t>  é </a:t>
            </a:r>
          </a:p>
          <a:p>
            <a:pPr>
              <a:defRPr/>
            </a:pPr>
            <a:r>
              <a:rPr lang="pt-BR" sz="8000" b="1" i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  <a:reflection blurRad="6350" stA="55000" endA="50" endPos="85000" dist="60007" dir="5400000" sy="-100000" algn="bl" rotWithShape="0"/>
                </a:effectLst>
                <a:latin typeface="Monotype Corsiva" panose="03010101010201010101" pitchFamily="66" charset="0"/>
              </a:rPr>
              <a:t>amor</a:t>
            </a:r>
            <a:endParaRPr lang="pt-BR" sz="8000" b="1" i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  <a:reflection blurRad="6350" stA="55000" endA="50" endPos="85000" dist="60007" dir="5400000" sy="-100000" algn="bl" rotWithShape="0"/>
              </a:effectLst>
              <a:latin typeface="Monotype Corsiva" panose="03010101010201010101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5868144" y="3284984"/>
            <a:ext cx="3026441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Formatação:</a:t>
            </a:r>
          </a:p>
          <a:p>
            <a:r>
              <a:rPr lang="pt-BR" b="1" i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Dorotéia</a:t>
            </a:r>
          </a:p>
          <a:p>
            <a:r>
              <a:rPr lang="pt-BR" b="1" i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Gomes</a:t>
            </a:r>
            <a:endParaRPr lang="pt-BR" b="1" i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10" name="Retângulo 9"/>
          <p:cNvSpPr/>
          <p:nvPr/>
        </p:nvSpPr>
        <p:spPr>
          <a:xfrm rot="10800000" flipV="1">
            <a:off x="384502" y="5707415"/>
            <a:ext cx="267533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400" dirty="0">
                <a:ln>
                  <a:solidFill>
                    <a:srgbClr val="FFFF00"/>
                  </a:solidFill>
                </a:ln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André </a:t>
            </a:r>
            <a:r>
              <a:rPr lang="en-US" sz="2400" dirty="0" err="1" smtClean="0">
                <a:ln>
                  <a:solidFill>
                    <a:srgbClr val="FFFF00"/>
                  </a:solidFill>
                </a:ln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Rieu</a:t>
            </a:r>
            <a:r>
              <a:rPr lang="en-US" sz="2400" dirty="0" smtClean="0">
                <a:ln>
                  <a:solidFill>
                    <a:srgbClr val="FFFF00"/>
                  </a:solidFill>
                </a:ln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: </a:t>
            </a:r>
          </a:p>
          <a:p>
            <a:pPr>
              <a:defRPr/>
            </a:pPr>
            <a:r>
              <a:rPr lang="en-US" sz="2400" dirty="0" smtClean="0">
                <a:ln>
                  <a:solidFill>
                    <a:srgbClr val="FFFF00"/>
                  </a:solidFill>
                </a:ln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Song </a:t>
            </a:r>
            <a:r>
              <a:rPr lang="en-US" sz="2400" dirty="0">
                <a:ln>
                  <a:solidFill>
                    <a:srgbClr val="FFFF00"/>
                  </a:solidFill>
                </a:ln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to the moon </a:t>
            </a:r>
            <a:endParaRPr lang="pt-BR" sz="2400" dirty="0">
              <a:ln>
                <a:solidFill>
                  <a:srgbClr val="FFFF00"/>
                </a:solidFill>
              </a:ln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8118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33000">
        <p:blinds dir="vert"/>
        <p:sndAc>
          <p:stSnd loop="1">
            <p:snd r:embed="rId2" name="mike rowland - the siren calls - convertida.wav"/>
          </p:stSnd>
        </p:sndAc>
      </p:transition>
    </mc:Choice>
    <mc:Fallback>
      <p:transition spd="slow" advClick="0" advTm="33000">
        <p:blinds dir="vert"/>
        <p:sndAc>
          <p:stSnd loop="1">
            <p:snd r:embed="rId2" name="mike rowland - the siren calls - convertid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250"/>
                            </p:stCondLst>
                            <p:childTnLst>
                              <p:par>
                                <p:cTn id="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75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9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07 -0.01 0.014 -0.021 0.021 -0.035 C 0.04 -0.075 0.045 -0.114 0.031 -0.12 C 0.017 -0.127 -0.01 -0.099 -0.029 -0.059 C -0.039 -0.038 -0.045 -0.018 -0.047 -0.003 C -0.05 0.009 -0.051 0.021 -0.051 0.035 C -0.051 0.08 -0.038 0.117 -0.023 0.117 C -0.008 0.117 0.005 0.08 0.005 0.035 C 0.005 0.014 0.002 -0.006 -0.003 -0.02 C -0.005 -0.032 -0.01 -0.045 -0.016 -0.058 C -0.036 -0.099 -0.063 -0.127 -0.077 -0.12 C -0.091 -0.113 -0.086 -0.075 -0.066 -0.034 C -0.058 -0.015 -0.047 0.001 -0.036 0.012 C -0.028 0.022 -0.019 0.031 -0.007 0.04 C 0.029 0.069 0.065 0.082 0.075 0.07 C 0.084 0.058 0.064 0.025 0.028 -0.003 C 0.013 -0.015 -0.003 -0.024 -0.016 -0.03 C -0.028 -0.036 -0.043 -0.041 -0.059 -0.044 C -0.103 -0.054 -0.141 -0.051 -0.144 -0.035 C -0.148 -0.02 -0.115 0 -0.071 0.01 C -0.051 0.014 -0.032 0.016 -0.017 0.015 C -0.004 0.015 0.01 0.013 0.025 0.01 C 0.069 0 0.102 -0.021 0.098 -0.036 C 0.095 -0.051 0.057 -0.055 0.013 -0.045 C -0.008 -0.04 -0.027 -0.033 -0.04 -0.025 C -0.051 -0.019 -0.062 -0.012 -0.074 -0.003 C -0.109 0.026 -0.13 0.058 -0.12 0.07 C -0.111 0.082 -0.074 0.069 -0.039 0.041 C -0.022 0.027 -0.008 0.013 0 0 Z" pathEditMode="relative" ptsTypes="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8750"/>
                            </p:stCondLst>
                            <p:childTnLst>
                              <p:par>
                                <p:cTn id="3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2050"/>
                            </p:stCondLst>
                            <p:childTnLst>
                              <p:par>
                                <p:cTn id="3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9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35391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528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35241"/>
            <a:ext cx="9144001" cy="6889122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95536" y="216298"/>
            <a:ext cx="6462464" cy="22898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5000"/>
              </a:lnSpc>
              <a:defRPr/>
            </a:pPr>
            <a:r>
              <a:rPr lang="pt-BR" sz="2800" b="1" i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Monotype Corsiva" panose="03010101010201010101" pitchFamily="66" charset="0"/>
              </a:rPr>
              <a:t>Vida</a:t>
            </a:r>
            <a:r>
              <a:rPr lang="pt-BR" sz="2800" b="1" i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Monotype Corsiva" panose="03010101010201010101" pitchFamily="66" charset="0"/>
              </a:rPr>
              <a:t>...é</a:t>
            </a:r>
            <a:r>
              <a:rPr lang="pt-BR" sz="2800" b="1" i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Monotype Corsiva" panose="03010101010201010101" pitchFamily="66" charset="0"/>
              </a:rPr>
              <a:t> o Amor existencial.</a:t>
            </a:r>
          </a:p>
          <a:p>
            <a:pPr>
              <a:lnSpc>
                <a:spcPct val="85000"/>
              </a:lnSpc>
              <a:defRPr/>
            </a:pPr>
            <a:endParaRPr lang="pt-BR" sz="2800" b="1" i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>
              <a:lnSpc>
                <a:spcPct val="85000"/>
              </a:lnSpc>
              <a:defRPr/>
            </a:pPr>
            <a:r>
              <a:rPr lang="pt-BR" sz="2800" b="1" i="1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Monotype Corsiva" panose="03010101010201010101" pitchFamily="66" charset="0"/>
              </a:rPr>
              <a:t>Razão</a:t>
            </a:r>
            <a:r>
              <a:rPr lang="pt-BR" sz="2800" b="1" i="1" dirty="0" err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Monotype Corsiva" panose="03010101010201010101" pitchFamily="66" charset="0"/>
              </a:rPr>
              <a:t>..é</a:t>
            </a:r>
            <a:r>
              <a:rPr lang="pt-BR" sz="2800" b="1" i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Monotype Corsiva" panose="03010101010201010101" pitchFamily="66" charset="0"/>
              </a:rPr>
              <a:t> o Amor que pondera.</a:t>
            </a:r>
          </a:p>
          <a:p>
            <a:pPr>
              <a:lnSpc>
                <a:spcPct val="85000"/>
              </a:lnSpc>
              <a:defRPr/>
            </a:pPr>
            <a:endParaRPr lang="pt-BR" sz="2800" b="1" i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>
              <a:lnSpc>
                <a:spcPct val="85000"/>
              </a:lnSpc>
              <a:defRPr/>
            </a:pPr>
            <a:r>
              <a:rPr lang="pt-BR" sz="2800" b="1" i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Monotype Corsiva" panose="03010101010201010101" pitchFamily="66" charset="0"/>
              </a:rPr>
              <a:t>Estudo...é o Amor que analisa.</a:t>
            </a:r>
          </a:p>
          <a:p>
            <a:pPr>
              <a:lnSpc>
                <a:spcPct val="85000"/>
              </a:lnSpc>
              <a:defRPr/>
            </a:pPr>
            <a:endParaRPr lang="pt-BR" sz="2800" b="1" i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4860032" y="548680"/>
            <a:ext cx="5004048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5000"/>
              </a:lnSpc>
              <a:defRPr/>
            </a:pPr>
            <a:r>
              <a:rPr lang="pt-BR" sz="2400" b="1" i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Monotype Corsiva" panose="03010101010201010101" pitchFamily="66" charset="0"/>
              </a:rPr>
              <a:t>Ciência</a:t>
            </a:r>
            <a:r>
              <a:rPr lang="pt-BR" sz="2400" b="1" i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Monotype Corsiva" panose="03010101010201010101" pitchFamily="66" charset="0"/>
              </a:rPr>
              <a:t>...é</a:t>
            </a:r>
            <a:r>
              <a:rPr lang="pt-BR" sz="2400" b="1" i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Monotype Corsiva" panose="03010101010201010101" pitchFamily="66" charset="0"/>
              </a:rPr>
              <a:t> o Amor que investiga.</a:t>
            </a:r>
          </a:p>
          <a:p>
            <a:pPr>
              <a:lnSpc>
                <a:spcPct val="85000"/>
              </a:lnSpc>
              <a:defRPr/>
            </a:pPr>
            <a:endParaRPr lang="pt-BR" sz="2400" b="1" i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>
              <a:lnSpc>
                <a:spcPct val="85000"/>
              </a:lnSpc>
              <a:defRPr/>
            </a:pPr>
            <a:r>
              <a:rPr lang="pt-BR" sz="2400" b="1" i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Monotype Corsiva" panose="03010101010201010101" pitchFamily="66" charset="0"/>
              </a:rPr>
              <a:t>Filosofia</a:t>
            </a:r>
            <a:r>
              <a:rPr lang="pt-BR" sz="2400" b="1" i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Monotype Corsiva" panose="03010101010201010101" pitchFamily="66" charset="0"/>
              </a:rPr>
              <a:t>...é</a:t>
            </a:r>
            <a:r>
              <a:rPr lang="pt-BR" sz="2400" b="1" i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Monotype Corsiva" panose="03010101010201010101" pitchFamily="66" charset="0"/>
              </a:rPr>
              <a:t> o Amor que pensa.</a:t>
            </a:r>
          </a:p>
          <a:p>
            <a:pPr>
              <a:lnSpc>
                <a:spcPct val="85000"/>
              </a:lnSpc>
              <a:defRPr/>
            </a:pPr>
            <a:endParaRPr lang="pt-BR" sz="2400" b="1" i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>
              <a:lnSpc>
                <a:spcPct val="85000"/>
              </a:lnSpc>
              <a:defRPr/>
            </a:pPr>
            <a:r>
              <a:rPr lang="pt-BR" sz="2400" b="1" i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Monotype Corsiva" panose="03010101010201010101" pitchFamily="66" charset="0"/>
              </a:rPr>
              <a:t>Verdade</a:t>
            </a:r>
            <a:r>
              <a:rPr lang="pt-BR" sz="2400" b="1" i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Monotype Corsiva" panose="03010101010201010101" pitchFamily="66" charset="0"/>
              </a:rPr>
              <a:t>...é</a:t>
            </a:r>
            <a:r>
              <a:rPr lang="pt-BR" sz="2400" b="1" i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Monotype Corsiva" panose="03010101010201010101" pitchFamily="66" charset="0"/>
              </a:rPr>
              <a:t> o Amor que se eterniza.</a:t>
            </a:r>
            <a:endParaRPr lang="pt-BR" sz="2400" b="1" i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8" name="Espaço Reservado para Conteúdo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8025" y="1841103"/>
            <a:ext cx="4476750" cy="885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4087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23000">
        <p:wipe/>
      </p:transition>
    </mc:Choice>
    <mc:Fallback>
      <p:transition spd="slow" advClick="0" advTm="23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6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7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1"/>
            <a:ext cx="9393451" cy="6909828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23528" y="2276872"/>
            <a:ext cx="5796136" cy="41211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5000"/>
              </a:lnSpc>
              <a:defRPr/>
            </a:pPr>
            <a:r>
              <a:rPr lang="pt-BR" sz="2800" b="1" i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Monotype Corsiva" panose="03010101010201010101" pitchFamily="66" charset="0"/>
              </a:rPr>
              <a:t>Ideal</a:t>
            </a:r>
            <a:r>
              <a:rPr lang="pt-BR" sz="2800" b="1" i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Monotype Corsiva" panose="03010101010201010101" pitchFamily="66" charset="0"/>
              </a:rPr>
              <a:t>...é</a:t>
            </a:r>
            <a:r>
              <a:rPr lang="pt-BR" sz="2800" b="1" i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Monotype Corsiva" panose="03010101010201010101" pitchFamily="66" charset="0"/>
              </a:rPr>
              <a:t> o Amor que se eleva.</a:t>
            </a:r>
          </a:p>
          <a:p>
            <a:pPr>
              <a:lnSpc>
                <a:spcPct val="85000"/>
              </a:lnSpc>
              <a:defRPr/>
            </a:pPr>
            <a:endParaRPr lang="pt-BR" sz="2800" b="1" i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>
              <a:lnSpc>
                <a:spcPct val="85000"/>
              </a:lnSpc>
              <a:defRPr/>
            </a:pPr>
            <a:r>
              <a:rPr lang="pt-BR" sz="2800" b="1" i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Monotype Corsiva" panose="03010101010201010101" pitchFamily="66" charset="0"/>
              </a:rPr>
              <a:t>Fé</a:t>
            </a:r>
            <a:r>
              <a:rPr lang="pt-BR" sz="2800" b="1" i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Monotype Corsiva" panose="03010101010201010101" pitchFamily="66" charset="0"/>
              </a:rPr>
              <a:t>...é</a:t>
            </a:r>
            <a:r>
              <a:rPr lang="pt-BR" sz="2800" b="1" i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Monotype Corsiva" panose="03010101010201010101" pitchFamily="66" charset="0"/>
              </a:rPr>
              <a:t> o Amor que se transcende.</a:t>
            </a:r>
          </a:p>
          <a:p>
            <a:pPr>
              <a:lnSpc>
                <a:spcPct val="85000"/>
              </a:lnSpc>
              <a:defRPr/>
            </a:pPr>
            <a:endParaRPr lang="pt-BR" sz="2800" b="1" i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>
              <a:lnSpc>
                <a:spcPct val="85000"/>
              </a:lnSpc>
              <a:defRPr/>
            </a:pPr>
            <a:r>
              <a:rPr lang="pt-BR" sz="2800" b="1" i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Monotype Corsiva" panose="03010101010201010101" pitchFamily="66" charset="0"/>
              </a:rPr>
              <a:t>Esperança</a:t>
            </a:r>
            <a:r>
              <a:rPr lang="pt-BR" sz="2800" b="1" i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Monotype Corsiva" panose="03010101010201010101" pitchFamily="66" charset="0"/>
              </a:rPr>
              <a:t>...é</a:t>
            </a:r>
            <a:r>
              <a:rPr lang="pt-BR" sz="2800" b="1" i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Monotype Corsiva" panose="03010101010201010101" pitchFamily="66" charset="0"/>
              </a:rPr>
              <a:t> o Amor que sonha.</a:t>
            </a:r>
          </a:p>
          <a:p>
            <a:pPr>
              <a:lnSpc>
                <a:spcPct val="85000"/>
              </a:lnSpc>
              <a:defRPr/>
            </a:pPr>
            <a:endParaRPr lang="pt-BR" sz="2800" b="1" i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>
              <a:lnSpc>
                <a:spcPct val="85000"/>
              </a:lnSpc>
              <a:defRPr/>
            </a:pPr>
            <a:r>
              <a:rPr lang="pt-BR" sz="2800" b="1" i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Monotype Corsiva" panose="03010101010201010101" pitchFamily="66" charset="0"/>
              </a:rPr>
              <a:t>Caridade</a:t>
            </a:r>
            <a:r>
              <a:rPr lang="pt-BR" sz="2800" b="1" i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Monotype Corsiva" panose="03010101010201010101" pitchFamily="66" charset="0"/>
              </a:rPr>
              <a:t>...é</a:t>
            </a:r>
            <a:r>
              <a:rPr lang="pt-BR" sz="2800" b="1" i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Monotype Corsiva" panose="03010101010201010101" pitchFamily="66" charset="0"/>
              </a:rPr>
              <a:t> o Amor que auxilia.</a:t>
            </a:r>
          </a:p>
          <a:p>
            <a:pPr>
              <a:lnSpc>
                <a:spcPct val="85000"/>
              </a:lnSpc>
              <a:defRPr/>
            </a:pPr>
            <a:endParaRPr lang="pt-BR" sz="2800" b="1" i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>
              <a:lnSpc>
                <a:spcPct val="85000"/>
              </a:lnSpc>
              <a:defRPr/>
            </a:pPr>
            <a:r>
              <a:rPr lang="pt-BR" sz="2800" b="1" i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Monotype Corsiva" panose="03010101010201010101" pitchFamily="66" charset="0"/>
              </a:rPr>
              <a:t>Fraternidade</a:t>
            </a:r>
            <a:r>
              <a:rPr lang="pt-BR" sz="2800" b="1" i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Monotype Corsiva" panose="03010101010201010101" pitchFamily="66" charset="0"/>
              </a:rPr>
              <a:t>...é</a:t>
            </a:r>
            <a:r>
              <a:rPr lang="pt-BR" sz="2800" b="1" i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Monotype Corsiva" panose="03010101010201010101" pitchFamily="66" charset="0"/>
              </a:rPr>
              <a:t> o Amor que se expande.</a:t>
            </a:r>
          </a:p>
          <a:p>
            <a:pPr>
              <a:lnSpc>
                <a:spcPct val="85000"/>
              </a:lnSpc>
              <a:defRPr/>
            </a:pPr>
            <a:endParaRPr lang="pt-BR" sz="2800" b="1" i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>
              <a:lnSpc>
                <a:spcPct val="85000"/>
              </a:lnSpc>
              <a:defRPr/>
            </a:pPr>
            <a:r>
              <a:rPr lang="pt-BR" sz="2800" b="1" i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Monotype Corsiva" panose="03010101010201010101" pitchFamily="66" charset="0"/>
              </a:rPr>
              <a:t>Sacrifício</a:t>
            </a:r>
            <a:r>
              <a:rPr lang="pt-BR" sz="2800" b="1" i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Monotype Corsiva" panose="03010101010201010101" pitchFamily="66" charset="0"/>
              </a:rPr>
              <a:t>...é</a:t>
            </a:r>
            <a:r>
              <a:rPr lang="pt-BR" sz="2800" b="1" i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Monotype Corsiva" panose="03010101010201010101" pitchFamily="66" charset="0"/>
              </a:rPr>
              <a:t> o Amor que se esforça.</a:t>
            </a:r>
            <a:endParaRPr lang="pt-BR" sz="2800" b="1" i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5" name="Espaço Reservado para Conteúdo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8025" y="1841103"/>
            <a:ext cx="4476750" cy="885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090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23000">
        <p:blinds dir="vert"/>
      </p:transition>
    </mc:Choice>
    <mc:Fallback>
      <p:transition spd="slow" advClick="0" advTm="23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389" b="100000" l="2813" r="9921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5252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995936" y="-891480"/>
            <a:ext cx="7920880" cy="40688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5000"/>
              </a:lnSpc>
              <a:defRPr/>
            </a:pPr>
            <a:endParaRPr lang="pt-BR" dirty="0"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  <a:p>
            <a:pPr>
              <a:lnSpc>
                <a:spcPct val="85000"/>
              </a:lnSpc>
              <a:defRPr/>
            </a:pPr>
            <a:endParaRPr lang="pt-BR" dirty="0"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  <a:p>
            <a:pPr>
              <a:lnSpc>
                <a:spcPct val="85000"/>
              </a:lnSpc>
              <a:defRPr/>
            </a:pPr>
            <a:r>
              <a:rPr lang="pt-BR" sz="2400" b="1" dirty="0">
                <a:latin typeface="Monotype Corsiva" panose="03010101010201010101" pitchFamily="66" charset="0"/>
              </a:rPr>
              <a:t>Simpatia</a:t>
            </a:r>
            <a:r>
              <a:rPr lang="pt-BR" sz="2400" b="1" dirty="0" smtClean="0">
                <a:latin typeface="Monotype Corsiva" panose="03010101010201010101" pitchFamily="66" charset="0"/>
              </a:rPr>
              <a:t>...é</a:t>
            </a:r>
            <a:r>
              <a:rPr lang="pt-BR" sz="2400" b="1" dirty="0">
                <a:latin typeface="Monotype Corsiva" panose="03010101010201010101" pitchFamily="66" charset="0"/>
              </a:rPr>
              <a:t> o Amor que sorri.</a:t>
            </a:r>
          </a:p>
          <a:p>
            <a:pPr>
              <a:lnSpc>
                <a:spcPct val="85000"/>
              </a:lnSpc>
              <a:defRPr/>
            </a:pPr>
            <a:endParaRPr lang="pt-BR" sz="2400" b="1" dirty="0">
              <a:latin typeface="Monotype Corsiva" panose="03010101010201010101" pitchFamily="66" charset="0"/>
            </a:endParaRPr>
          </a:p>
          <a:p>
            <a:pPr>
              <a:lnSpc>
                <a:spcPct val="85000"/>
              </a:lnSpc>
              <a:defRPr/>
            </a:pPr>
            <a:r>
              <a:rPr lang="pt-BR" sz="2400" b="1" dirty="0">
                <a:latin typeface="Monotype Corsiva" panose="03010101010201010101" pitchFamily="66" charset="0"/>
              </a:rPr>
              <a:t>Altruísmo</a:t>
            </a:r>
            <a:r>
              <a:rPr lang="pt-BR" sz="2400" b="1" dirty="0" smtClean="0">
                <a:latin typeface="Monotype Corsiva" panose="03010101010201010101" pitchFamily="66" charset="0"/>
              </a:rPr>
              <a:t>...é</a:t>
            </a:r>
            <a:r>
              <a:rPr lang="pt-BR" sz="2400" b="1" dirty="0">
                <a:latin typeface="Monotype Corsiva" panose="03010101010201010101" pitchFamily="66" charset="0"/>
              </a:rPr>
              <a:t> o Amor que se engrandece.</a:t>
            </a:r>
          </a:p>
          <a:p>
            <a:pPr>
              <a:lnSpc>
                <a:spcPct val="85000"/>
              </a:lnSpc>
              <a:defRPr/>
            </a:pPr>
            <a:endParaRPr lang="pt-BR" sz="2400" b="1" dirty="0">
              <a:latin typeface="Monotype Corsiva" panose="03010101010201010101" pitchFamily="66" charset="0"/>
            </a:endParaRPr>
          </a:p>
          <a:p>
            <a:pPr>
              <a:lnSpc>
                <a:spcPct val="85000"/>
              </a:lnSpc>
              <a:defRPr/>
            </a:pPr>
            <a:r>
              <a:rPr lang="pt-BR" sz="2400" b="1" dirty="0">
                <a:latin typeface="Monotype Corsiva" panose="03010101010201010101" pitchFamily="66" charset="0"/>
              </a:rPr>
              <a:t>Trabalho</a:t>
            </a:r>
            <a:r>
              <a:rPr lang="pt-BR" sz="2400" b="1" dirty="0" smtClean="0">
                <a:latin typeface="Monotype Corsiva" panose="03010101010201010101" pitchFamily="66" charset="0"/>
              </a:rPr>
              <a:t>...é</a:t>
            </a:r>
            <a:r>
              <a:rPr lang="pt-BR" sz="2400" b="1" dirty="0">
                <a:latin typeface="Monotype Corsiva" panose="03010101010201010101" pitchFamily="66" charset="0"/>
              </a:rPr>
              <a:t> o Amor que constrói.</a:t>
            </a:r>
          </a:p>
          <a:p>
            <a:pPr>
              <a:lnSpc>
                <a:spcPct val="85000"/>
              </a:lnSpc>
              <a:defRPr/>
            </a:pPr>
            <a:endParaRPr lang="pt-BR" sz="2400" b="1" dirty="0">
              <a:latin typeface="Monotype Corsiva" panose="03010101010201010101" pitchFamily="66" charset="0"/>
            </a:endParaRPr>
          </a:p>
          <a:p>
            <a:pPr>
              <a:lnSpc>
                <a:spcPct val="85000"/>
              </a:lnSpc>
              <a:defRPr/>
            </a:pPr>
            <a:r>
              <a:rPr lang="pt-BR" sz="2400" b="1" dirty="0">
                <a:latin typeface="Monotype Corsiva" panose="03010101010201010101" pitchFamily="66" charset="0"/>
              </a:rPr>
              <a:t>Indiferença</a:t>
            </a:r>
            <a:r>
              <a:rPr lang="pt-BR" sz="2400" b="1" dirty="0" smtClean="0">
                <a:latin typeface="Monotype Corsiva" panose="03010101010201010101" pitchFamily="66" charset="0"/>
              </a:rPr>
              <a:t>...é</a:t>
            </a:r>
            <a:r>
              <a:rPr lang="pt-BR" sz="2400" b="1" dirty="0">
                <a:latin typeface="Monotype Corsiva" panose="03010101010201010101" pitchFamily="66" charset="0"/>
              </a:rPr>
              <a:t> o Amor que se esconde.</a:t>
            </a:r>
          </a:p>
          <a:p>
            <a:pPr>
              <a:lnSpc>
                <a:spcPct val="85000"/>
              </a:lnSpc>
              <a:defRPr/>
            </a:pPr>
            <a:endParaRPr lang="pt-BR" sz="2400" b="1" dirty="0">
              <a:latin typeface="Monotype Corsiva" panose="03010101010201010101" pitchFamily="66" charset="0"/>
            </a:endParaRPr>
          </a:p>
          <a:p>
            <a:pPr>
              <a:lnSpc>
                <a:spcPct val="85000"/>
              </a:lnSpc>
              <a:defRPr/>
            </a:pPr>
            <a:r>
              <a:rPr lang="pt-BR" sz="2400" b="1" dirty="0">
                <a:latin typeface="Monotype Corsiva" panose="03010101010201010101" pitchFamily="66" charset="0"/>
              </a:rPr>
              <a:t>Desespero</a:t>
            </a:r>
            <a:r>
              <a:rPr lang="pt-BR" sz="2400" b="1" dirty="0" smtClean="0">
                <a:latin typeface="Monotype Corsiva" panose="03010101010201010101" pitchFamily="66" charset="0"/>
              </a:rPr>
              <a:t>...é</a:t>
            </a:r>
            <a:r>
              <a:rPr lang="pt-BR" sz="2400" b="1" dirty="0">
                <a:latin typeface="Monotype Corsiva" panose="03010101010201010101" pitchFamily="66" charset="0"/>
              </a:rPr>
              <a:t> o Amor que se desgoverna.</a:t>
            </a:r>
            <a:endParaRPr lang="pt-BR" sz="2400" b="1" dirty="0">
              <a:latin typeface="Monotype Corsiva" panose="03010101010201010101" pitchFamily="66" charset="0"/>
            </a:endParaRPr>
          </a:p>
        </p:txBody>
      </p:sp>
      <p:pic>
        <p:nvPicPr>
          <p:cNvPr id="5" name="Espaço Reservado para Conteúdo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184" y="692697"/>
            <a:ext cx="5913591" cy="1440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0109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750" advClick="0" advTm="23000">
        <p:blinds dir="vert"/>
      </p:transition>
    </mc:Choice>
    <mc:Fallback>
      <p:transition spd="slow" advClick="0" advTm="23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25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9392"/>
            <a:ext cx="9144000" cy="6957392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07504" y="2132856"/>
            <a:ext cx="4968552" cy="4503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5000"/>
              </a:lnSpc>
              <a:defRPr/>
            </a:pPr>
            <a:r>
              <a:rPr lang="pt-BR" sz="28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Paixão</a:t>
            </a:r>
            <a:r>
              <a:rPr lang="pt-BR" sz="2800" b="1" i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...é</a:t>
            </a:r>
            <a:r>
              <a:rPr lang="pt-BR" sz="28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 o Amor que se desequilibra.</a:t>
            </a:r>
          </a:p>
          <a:p>
            <a:pPr>
              <a:lnSpc>
                <a:spcPct val="85000"/>
              </a:lnSpc>
              <a:defRPr/>
            </a:pPr>
            <a:endParaRPr lang="pt-BR" sz="2800" b="1" i="1" dirty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pPr>
              <a:lnSpc>
                <a:spcPct val="85000"/>
              </a:lnSpc>
              <a:defRPr/>
            </a:pPr>
            <a:r>
              <a:rPr lang="pt-BR" sz="28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Ciúme</a:t>
            </a:r>
            <a:r>
              <a:rPr lang="pt-BR" sz="2800" b="1" i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...é</a:t>
            </a:r>
            <a:r>
              <a:rPr lang="pt-BR" sz="28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 o Amor que se desvaira.</a:t>
            </a:r>
          </a:p>
          <a:p>
            <a:pPr>
              <a:lnSpc>
                <a:spcPct val="85000"/>
              </a:lnSpc>
              <a:defRPr/>
            </a:pPr>
            <a:endParaRPr lang="pt-BR" sz="2800" b="1" i="1" dirty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pPr>
              <a:lnSpc>
                <a:spcPct val="85000"/>
              </a:lnSpc>
              <a:defRPr/>
            </a:pPr>
            <a:r>
              <a:rPr lang="pt-BR" sz="28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Egoísmo</a:t>
            </a:r>
            <a:r>
              <a:rPr lang="pt-BR" sz="2800" b="1" i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...é</a:t>
            </a:r>
            <a:r>
              <a:rPr lang="pt-BR" sz="28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 o Amor que se animaliza.</a:t>
            </a:r>
          </a:p>
          <a:p>
            <a:pPr>
              <a:lnSpc>
                <a:spcPct val="85000"/>
              </a:lnSpc>
              <a:defRPr/>
            </a:pPr>
            <a:endParaRPr lang="pt-BR" sz="2800" b="1" i="1" dirty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pPr>
              <a:lnSpc>
                <a:spcPct val="85000"/>
              </a:lnSpc>
              <a:defRPr/>
            </a:pPr>
            <a:r>
              <a:rPr lang="pt-BR" sz="28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Orgulho</a:t>
            </a:r>
            <a:r>
              <a:rPr lang="pt-BR" sz="2800" b="1" i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...é</a:t>
            </a:r>
            <a:r>
              <a:rPr lang="pt-BR" sz="28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 o Amor que enlouquece.</a:t>
            </a:r>
          </a:p>
          <a:p>
            <a:pPr>
              <a:lnSpc>
                <a:spcPct val="85000"/>
              </a:lnSpc>
              <a:defRPr/>
            </a:pPr>
            <a:endParaRPr lang="pt-BR" sz="2800" b="1" i="1" dirty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pPr>
              <a:lnSpc>
                <a:spcPct val="85000"/>
              </a:lnSpc>
              <a:defRPr/>
            </a:pPr>
            <a:r>
              <a:rPr lang="pt-BR" sz="28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Sensualismo</a:t>
            </a:r>
            <a:r>
              <a:rPr lang="pt-BR" sz="2800" b="1" i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...é</a:t>
            </a:r>
            <a:r>
              <a:rPr lang="pt-BR" sz="28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 o Amor que se envenena.</a:t>
            </a:r>
          </a:p>
          <a:p>
            <a:pPr>
              <a:lnSpc>
                <a:spcPct val="85000"/>
              </a:lnSpc>
              <a:defRPr/>
            </a:pPr>
            <a:endParaRPr lang="pt-BR" sz="2800" b="1" i="1" dirty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pPr>
              <a:lnSpc>
                <a:spcPct val="85000"/>
              </a:lnSpc>
              <a:defRPr/>
            </a:pPr>
            <a:r>
              <a:rPr lang="pt-BR" sz="28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Vaidade</a:t>
            </a:r>
            <a:r>
              <a:rPr lang="pt-BR" sz="2800" b="1" i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...é</a:t>
            </a:r>
            <a:r>
              <a:rPr lang="pt-BR" sz="28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 o Amor que se embriaga.</a:t>
            </a:r>
            <a:endParaRPr lang="pt-BR" sz="2800" b="1" i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188640"/>
            <a:ext cx="4476750" cy="1506589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7625" y="2986087"/>
            <a:ext cx="4476750" cy="885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666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24000">
        <p:blinds dir="vert"/>
      </p:transition>
    </mc:Choice>
    <mc:Fallback>
      <p:transition spd="slow" advClick="0" advTm="24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8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25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-99392"/>
            <a:ext cx="9432032" cy="6971674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395536" y="260648"/>
            <a:ext cx="5292080" cy="1923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5000"/>
              </a:lnSpc>
              <a:defRPr/>
            </a:pPr>
            <a:r>
              <a:rPr lang="pt-BR" sz="2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Monotype Corsiva" panose="03010101010201010101" pitchFamily="66" charset="0"/>
              </a:rPr>
              <a:t>Orgulho</a:t>
            </a:r>
            <a:r>
              <a:rPr lang="pt-BR" sz="28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Monotype Corsiva" panose="03010101010201010101" pitchFamily="66" charset="0"/>
              </a:rPr>
              <a:t>...é</a:t>
            </a:r>
            <a:r>
              <a:rPr lang="pt-BR" sz="2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Monotype Corsiva" panose="03010101010201010101" pitchFamily="66" charset="0"/>
              </a:rPr>
              <a:t> o Amor que enlouquece.</a:t>
            </a:r>
          </a:p>
          <a:p>
            <a:pPr>
              <a:lnSpc>
                <a:spcPct val="85000"/>
              </a:lnSpc>
              <a:defRPr/>
            </a:pPr>
            <a:endParaRPr lang="pt-BR" sz="2800" b="1" i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Monotype Corsiva" panose="03010101010201010101" pitchFamily="66" charset="0"/>
            </a:endParaRPr>
          </a:p>
          <a:p>
            <a:pPr>
              <a:lnSpc>
                <a:spcPct val="85000"/>
              </a:lnSpc>
              <a:defRPr/>
            </a:pPr>
            <a:r>
              <a:rPr lang="pt-BR" sz="2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Monotype Corsiva" panose="03010101010201010101" pitchFamily="66" charset="0"/>
              </a:rPr>
              <a:t>Sensualismo</a:t>
            </a:r>
            <a:r>
              <a:rPr lang="pt-BR" sz="28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Monotype Corsiva" panose="03010101010201010101" pitchFamily="66" charset="0"/>
              </a:rPr>
              <a:t>...é</a:t>
            </a:r>
            <a:r>
              <a:rPr lang="pt-BR" sz="2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Monotype Corsiva" panose="03010101010201010101" pitchFamily="66" charset="0"/>
              </a:rPr>
              <a:t> o Amor que se envenena.</a:t>
            </a:r>
          </a:p>
          <a:p>
            <a:pPr>
              <a:lnSpc>
                <a:spcPct val="85000"/>
              </a:lnSpc>
              <a:defRPr/>
            </a:pPr>
            <a:endParaRPr lang="pt-BR" sz="2800" b="1" i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Monotype Corsiva" panose="03010101010201010101" pitchFamily="66" charset="0"/>
            </a:endParaRPr>
          </a:p>
          <a:p>
            <a:pPr>
              <a:lnSpc>
                <a:spcPct val="85000"/>
              </a:lnSpc>
              <a:defRPr/>
            </a:pPr>
            <a:r>
              <a:rPr lang="pt-BR" sz="2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Monotype Corsiva" panose="03010101010201010101" pitchFamily="66" charset="0"/>
              </a:rPr>
              <a:t>Vaidade</a:t>
            </a:r>
            <a:r>
              <a:rPr lang="pt-BR" sz="28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Monotype Corsiva" panose="03010101010201010101" pitchFamily="66" charset="0"/>
              </a:rPr>
              <a:t>...é</a:t>
            </a:r>
            <a:r>
              <a:rPr lang="pt-BR" sz="2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Monotype Corsiva" panose="03010101010201010101" pitchFamily="66" charset="0"/>
              </a:rPr>
              <a:t> o Amor que se embriaga.</a:t>
            </a:r>
            <a:endParaRPr lang="pt-BR" sz="2800" b="1" i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611560" y="4221087"/>
            <a:ext cx="7920880" cy="26561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5000"/>
              </a:lnSpc>
              <a:defRPr/>
            </a:pPr>
            <a:r>
              <a:rPr lang="pt-BR" sz="2800" b="1" i="1" dirty="0">
                <a:solidFill>
                  <a:srgbClr val="FF0000"/>
                </a:solidFill>
                <a:latin typeface="Monotype Corsiva" panose="03010101010201010101" pitchFamily="66" charset="0"/>
              </a:rPr>
              <a:t>Finalmente, o </a:t>
            </a:r>
          </a:p>
          <a:p>
            <a:pPr>
              <a:lnSpc>
                <a:spcPct val="85000"/>
              </a:lnSpc>
              <a:defRPr/>
            </a:pPr>
            <a:endParaRPr lang="pt-BR" sz="2800" b="1" i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  <a:p>
            <a:pPr>
              <a:lnSpc>
                <a:spcPct val="85000"/>
              </a:lnSpc>
              <a:defRPr/>
            </a:pPr>
            <a:r>
              <a:rPr lang="pt-BR" sz="2800" b="1" i="1" dirty="0">
                <a:solidFill>
                  <a:srgbClr val="FF0000"/>
                </a:solidFill>
                <a:latin typeface="Monotype Corsiva" panose="03010101010201010101" pitchFamily="66" charset="0"/>
              </a:rPr>
              <a:t>Ódio, </a:t>
            </a:r>
          </a:p>
          <a:p>
            <a:pPr>
              <a:lnSpc>
                <a:spcPct val="85000"/>
              </a:lnSpc>
              <a:defRPr/>
            </a:pPr>
            <a:r>
              <a:rPr lang="pt-BR" sz="2800" b="1" i="1" dirty="0">
                <a:solidFill>
                  <a:srgbClr val="FF0000"/>
                </a:solidFill>
                <a:latin typeface="Monotype Corsiva" panose="03010101010201010101" pitchFamily="66" charset="0"/>
              </a:rPr>
              <a:t>         </a:t>
            </a:r>
          </a:p>
          <a:p>
            <a:pPr>
              <a:lnSpc>
                <a:spcPct val="85000"/>
              </a:lnSpc>
              <a:defRPr/>
            </a:pPr>
            <a:r>
              <a:rPr lang="pt-BR" sz="2800" b="1" i="1" dirty="0">
                <a:solidFill>
                  <a:srgbClr val="FF0000"/>
                </a:solidFill>
                <a:latin typeface="Monotype Corsiva" panose="03010101010201010101" pitchFamily="66" charset="0"/>
              </a:rPr>
              <a:t>         que julgas ser a antítese do Amor, </a:t>
            </a:r>
          </a:p>
          <a:p>
            <a:pPr>
              <a:lnSpc>
                <a:spcPct val="85000"/>
              </a:lnSpc>
              <a:defRPr/>
            </a:pPr>
            <a:r>
              <a:rPr lang="pt-BR" sz="2800" b="1" i="1" dirty="0">
                <a:solidFill>
                  <a:srgbClr val="FF0000"/>
                </a:solidFill>
                <a:latin typeface="Monotype Corsiva" panose="03010101010201010101" pitchFamily="66" charset="0"/>
              </a:rPr>
              <a:t>         não é senão o próprio Amor que</a:t>
            </a:r>
          </a:p>
          <a:p>
            <a:pPr>
              <a:lnSpc>
                <a:spcPct val="85000"/>
              </a:lnSpc>
              <a:defRPr/>
            </a:pPr>
            <a:r>
              <a:rPr lang="pt-BR" sz="2800" b="1" i="1" dirty="0">
                <a:solidFill>
                  <a:srgbClr val="FF0000"/>
                </a:solidFill>
                <a:latin typeface="Monotype Corsiva" panose="03010101010201010101" pitchFamily="66" charset="0"/>
              </a:rPr>
              <a:t>         adoeceu gravemente....</a:t>
            </a:r>
            <a:endParaRPr lang="pt-BR" sz="2800" b="1" i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8" name="Espaço Reservado para Conteúdo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8025" y="1841103"/>
            <a:ext cx="4476750" cy="885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5661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23000">
        <p:blinds dir="vert"/>
      </p:transition>
    </mc:Choice>
    <mc:Fallback>
      <p:transition spd="slow" advClick="0" advTm="23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xit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7650"/>
                            </p:stCondLst>
                            <p:childTnLst>
                              <p:par>
                                <p:cTn id="2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57392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-7495"/>
            <a:ext cx="9252520" cy="698289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467544" y="6021288"/>
            <a:ext cx="338437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b="1" i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en-US" sz="2800" b="1" i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Música</a:t>
            </a:r>
            <a:r>
              <a:rPr lang="en-US" sz="28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 :André </a:t>
            </a:r>
            <a:r>
              <a:rPr lang="en-US" sz="2800" b="1" i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Rieu</a:t>
            </a:r>
            <a:r>
              <a:rPr lang="en-US" sz="28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 :</a:t>
            </a:r>
          </a:p>
          <a:p>
            <a:pPr>
              <a:defRPr/>
            </a:pPr>
            <a:r>
              <a:rPr lang="en-US" sz="28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Song </a:t>
            </a:r>
            <a:r>
              <a:rPr lang="en-US" sz="2800" b="1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anose="03010101010201010101" pitchFamily="66" charset="0"/>
              </a:rPr>
              <a:t>to the moon </a:t>
            </a:r>
            <a:endParaRPr lang="pt-BR" sz="2800" b="1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2987824" y="188640"/>
            <a:ext cx="583264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Tudo é  amor</a:t>
            </a:r>
          </a:p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Autor: Chico Xavier.</a:t>
            </a:r>
          </a:p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Formatação: Dorotéia Gomes</a:t>
            </a:r>
          </a:p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4"/>
              </a:rPr>
              <a:t>www.doroteiagomes.recantodasletras.com.br</a:t>
            </a:r>
            <a:endParaRPr lang="pt-BR" sz="28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5"/>
              </a:rPr>
              <a:t>www.sergrasan.com/doroteiagomesslides</a:t>
            </a:r>
            <a:endParaRPr lang="pt-BR" sz="28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 doroteiagomes06@gmail.com</a:t>
            </a:r>
          </a:p>
          <a:p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2569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Click="0" advTm="52000">
        <p:blinds dir="vert"/>
      </p:transition>
    </mc:Choice>
    <mc:Fallback>
      <p:transition spd="slow" advClick="0" advTm="52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7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000"/>
                            </p:stCondLst>
                            <p:childTnLst>
                              <p:par>
                                <p:cTn id="26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2000"/>
                            </p:stCondLst>
                            <p:childTnLst>
                              <p:par>
                                <p:cTn id="44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000"/>
                            </p:stCondLst>
                            <p:childTnLst>
                              <p:par>
                                <p:cTn id="50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Standaardontwerp">
  <a:themeElements>
    <a:clrScheme name="Standaardontwerp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FFFFF"/>
      </a:hlink>
      <a:folHlink>
        <a:srgbClr val="99CC00"/>
      </a:folHlink>
    </a:clrScheme>
    <a:fontScheme name="Standaardontwer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01600" cap="flat" cmpd="tri" algn="ctr">
          <a:solidFill>
            <a:srgbClr val="FF0000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nl-NL" altLang="pt-BR" sz="4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01600" cap="flat" cmpd="tri" algn="ctr">
          <a:solidFill>
            <a:srgbClr val="FF0000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nl-NL" altLang="pt-BR" sz="4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FFFCC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FFFF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filosofia_quantica</Template>
  <TotalTime>159</TotalTime>
  <Words>65</Words>
  <Application>Microsoft Office PowerPoint</Application>
  <PresentationFormat>Apresentação na tela (4:3)</PresentationFormat>
  <Paragraphs>71</Paragraphs>
  <Slides>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7</vt:i4>
      </vt:variant>
    </vt:vector>
  </HeadingPairs>
  <TitlesOfParts>
    <vt:vector size="14" baseType="lpstr">
      <vt:lpstr>Arial</vt:lpstr>
      <vt:lpstr>Garamond</vt:lpstr>
      <vt:lpstr>Times New Roman</vt:lpstr>
      <vt:lpstr>Comic Sans MS</vt:lpstr>
      <vt:lpstr>Blackadder ITC</vt:lpstr>
      <vt:lpstr>Arial Unicode MS</vt:lpstr>
      <vt:lpstr>Standaardontwerp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Manager>DOROTÉIA GOMES</Manager>
  <Company>CASA</Company>
  <LinksUpToDate>false</LinksUpToDate>
  <SharedDoc>false</SharedDoc>
  <HyperlinkBase>TUDO É AMOR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TUDO É AMOR</dc:title>
  <dc:creator>User;DOROTÉIA GOMES</dc:creator>
  <cp:lastModifiedBy>User</cp:lastModifiedBy>
  <cp:revision>15</cp:revision>
  <dcterms:created xsi:type="dcterms:W3CDTF">2014-04-24T16:30:16Z</dcterms:created>
  <dcterms:modified xsi:type="dcterms:W3CDTF">2014-04-24T19:09:31Z</dcterms:modified>
  <cp:category>REFLEXÃO</cp:category>
</cp:coreProperties>
</file>