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BUo+5GgPSxzmCdos9Tf7g==" hashData="CNqu6zN3yw8VV07DSK3nPzIxCLg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3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8695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8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8218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8898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7254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5857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647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4770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8151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7093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8201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F1E50-BCB2-4DB7-BDC6-A6F7724B1753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CD150-437E-4D3E-AB1C-AA39808794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25134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eg"/><Relationship Id="rId18" Type="http://schemas.openxmlformats.org/officeDocument/2006/relationships/image" Target="../media/image15.jpeg"/><Relationship Id="rId26" Type="http://schemas.openxmlformats.org/officeDocument/2006/relationships/image" Target="../media/image23.jpe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18.jpeg"/><Relationship Id="rId7" Type="http://schemas.openxmlformats.org/officeDocument/2006/relationships/image" Target="../media/image4.gif"/><Relationship Id="rId12" Type="http://schemas.openxmlformats.org/officeDocument/2006/relationships/image" Target="../media/image9.png"/><Relationship Id="rId17" Type="http://schemas.openxmlformats.org/officeDocument/2006/relationships/image" Target="../media/image14.jpeg"/><Relationship Id="rId25" Type="http://schemas.openxmlformats.org/officeDocument/2006/relationships/image" Target="../media/image22.gif"/><Relationship Id="rId2" Type="http://schemas.openxmlformats.org/officeDocument/2006/relationships/audio" Target="../media/media1.wav"/><Relationship Id="rId16" Type="http://schemas.openxmlformats.org/officeDocument/2006/relationships/image" Target="../media/image13.jpeg"/><Relationship Id="rId20" Type="http://schemas.openxmlformats.org/officeDocument/2006/relationships/image" Target="../media/image17.gif"/><Relationship Id="rId29" Type="http://schemas.openxmlformats.org/officeDocument/2006/relationships/image" Target="../media/image26.png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24" Type="http://schemas.openxmlformats.org/officeDocument/2006/relationships/image" Target="../media/image21.jpeg"/><Relationship Id="rId5" Type="http://schemas.openxmlformats.org/officeDocument/2006/relationships/image" Target="../media/image2.gif"/><Relationship Id="rId15" Type="http://schemas.openxmlformats.org/officeDocument/2006/relationships/image" Target="../media/image12.jpeg"/><Relationship Id="rId23" Type="http://schemas.openxmlformats.org/officeDocument/2006/relationships/image" Target="../media/image20.jpeg"/><Relationship Id="rId28" Type="http://schemas.openxmlformats.org/officeDocument/2006/relationships/image" Target="../media/image25.gif"/><Relationship Id="rId10" Type="http://schemas.openxmlformats.org/officeDocument/2006/relationships/image" Target="../media/image7.png"/><Relationship Id="rId19" Type="http://schemas.openxmlformats.org/officeDocument/2006/relationships/image" Target="../media/image16.jpeg"/><Relationship Id="rId31" Type="http://schemas.openxmlformats.org/officeDocument/2006/relationships/image" Target="../media/image2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jpeg"/><Relationship Id="rId22" Type="http://schemas.openxmlformats.org/officeDocument/2006/relationships/image" Target="../media/image19.jpeg"/><Relationship Id="rId27" Type="http://schemas.openxmlformats.org/officeDocument/2006/relationships/image" Target="../media/image24.gif"/><Relationship Id="rId30" Type="http://schemas.openxmlformats.org/officeDocument/2006/relationships/hyperlink" Target="http://www.serga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ROTEIA aprendizagem\SALAS IMAGENS PARA FORMATAR\Slide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933"/>
            <a:ext cx="9144000" cy="693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3.ggpht.com/_58Flg_AcEks/SSjQ8Np2xZI/AAAAAAAACOg/3MrHZ0OSiCs/doll.scraps.da.li-1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2787562"/>
            <a:ext cx="1428750" cy="27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://lh5.ggpht.com/_uZgaP2SOuZE/S4Q3XqA-vII/AAAAAAAAGdk/ak61vShMs38/LI-00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7406" y="5203933"/>
            <a:ext cx="1025946" cy="1697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" descr="http://www.bestgraph.com/gifs/animaux/chats_1/chats_1-24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170" y="6122076"/>
            <a:ext cx="1333500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" descr="http://www.bestgraph.com/gifs/animaux/chiens_3/chiens_3-45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309" y="5936506"/>
            <a:ext cx="1629308" cy="921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123728" y="-31670"/>
            <a:ext cx="5256584" cy="43247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018" y="388125"/>
            <a:ext cx="386916" cy="1012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267" y="420272"/>
            <a:ext cx="408437" cy="980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230" y="557310"/>
            <a:ext cx="495812" cy="881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805" y="534994"/>
            <a:ext cx="396044" cy="836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 descr="http://images.orkut.com/orkut/photos/PgAAAImWFi72RVkTAUHcWpXBpvTwrOWpfaybKfyaPw0CN4AX2o3SQdn5ut1ErdgBdI6btJO11j2LOXqkFz_1GG91KtgAm1T1UEU6-5kFqP5qmBtjKoRZA718su9H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045" y="568560"/>
            <a:ext cx="490054" cy="90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ages.orkut.com/orkut/photos/PgAAAImWFi72RVkTAUHcWpXBpvTwrOWpfaybKfyaPw0CN4AX2o3SQdn5ut1ErdgBdI6btJO11j2LOXqkFz_1GG91KtgAm1T1UEU6-5kFqP5qmBtjKoRZA718su9H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907" y="1400523"/>
            <a:ext cx="490054" cy="90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images.orkut.com/orkut/photos/PgAAAImWFi72RVkTAUHcWpXBpvSDnB_FkGsmp_q0_Uq0zERbSAifhZCiUAZAuaqqywHG0e-6rU3ML8jM1i8GcLm5HNQAm1T1UH0OOeZDp1K5YGl-vayghYdtY0nj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508" y="1400523"/>
            <a:ext cx="643477" cy="81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http://images.orkut.com/orkut/photos/PgAAAImWFi72RVkTAUHcWpXBpvTX6OQ3EaDPAgRofrMPwzYJUu8HbtXYQ-GiyoWKgfsqjWlJhW3ZYydlbQPzqUYFKEYAm1T1UO7DdxUpp3xMGrAHSzia4CuBelEU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938" y="1467671"/>
            <a:ext cx="396043" cy="87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://images.orkut.com/orkut/photos/PgAAAImWFi72RVkTAUHcWpXBpvRuNBzJUGp305YTUBivCZ_lBhgp01MZpuOo_C7ljBNG9ynHcttfnTfd4KV5u7TWzj8Am1T1UBtDzjPqL4wd7aAueubE_KkV_sV6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849" y="1341495"/>
            <a:ext cx="548360" cy="98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4" descr="http://images.orkut.com/orkut/photos/PgAAAImWFi72RVkTAUHcWpXBpvRm3_zKgW9ZLnTcBbZYROgEDcv30K2BwMmLwdYGPJDpKioIq3aVZk1a-Bn2eeIsrj0Am1T1UN1ICMupGTHikM9w8VfTfO-KOhEK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502" y="2386611"/>
            <a:ext cx="523112" cy="848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827" y="2218348"/>
            <a:ext cx="408437" cy="980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4" descr="http://images.orkut.com/orkut/photos/PgAAAImWFi72RVkTAUHcWpXBpvSDnB_FkGsmp_q0_Uq0zERbSAifhZCiUAZAuaqqywHG0e-6rU3ML8jM1i8GcLm5HNQAm1T1UH0OOeZDp1K5YGl-vayghYdtY0nj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769" y="3139868"/>
            <a:ext cx="643477" cy="89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246" y="3113735"/>
            <a:ext cx="408437" cy="980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2" descr="http://images.orkut.com/orkut/photos/PgAAAImWFi72RVkTAUHcWpXBpvRvYQ_0I9mLHtbOBM_1UWYX8O2AsjN3veCqS1_fjBsr8O-_YikRNZ2MYfDh9qpY_QYAm1T1UEsJ-7HvC8GEOek51VDNdrzJv_qR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938" y="3263173"/>
            <a:ext cx="341326" cy="74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lh6.ggpht.com/_lbQWD3ANko4/SlLta6P0oFI/AAAAAAAACf4/Z3sj-b3_R0A/s800/pl00155.png"/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1"/>
            <a:ext cx="2502024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uario\Documents\DEIXA ACONTECER\imagens\Slide2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-31670"/>
            <a:ext cx="5256584" cy="439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DEIXA ACONTECER\imagens\Slide1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-35934"/>
            <a:ext cx="5256584" cy="436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483767" y="716797"/>
            <a:ext cx="21962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latin typeface="Bookman Old Style" pitchFamily="18" charset="0"/>
                <a:ea typeface="BatangChe" pitchFamily="49" charset="-127"/>
              </a:rPr>
              <a:t>QUANDO </a:t>
            </a:r>
            <a:r>
              <a:rPr lang="pt-BR" sz="1600" b="1" dirty="0">
                <a:latin typeface="Bookman Old Style" pitchFamily="18" charset="0"/>
                <a:ea typeface="BatangChe" pitchFamily="49" charset="-127"/>
              </a:rPr>
              <a:t>NOSSOS OLHOS SE ENCONTRAREM</a:t>
            </a:r>
            <a:br>
              <a:rPr lang="pt-BR" sz="1600" b="1" dirty="0">
                <a:latin typeface="Bookman Old Style" pitchFamily="18" charset="0"/>
                <a:ea typeface="BatangChe" pitchFamily="49" charset="-127"/>
              </a:rPr>
            </a:br>
            <a:r>
              <a:rPr lang="pt-BR" sz="1600" b="1" dirty="0">
                <a:latin typeface="Bookman Old Style" pitchFamily="18" charset="0"/>
                <a:ea typeface="BatangChe" pitchFamily="49" charset="-127"/>
              </a:rPr>
              <a:t>NÃO SE AFOBE, ESPERE.</a:t>
            </a:r>
            <a:br>
              <a:rPr lang="pt-BR" sz="1600" b="1" dirty="0">
                <a:latin typeface="Bookman Old Style" pitchFamily="18" charset="0"/>
                <a:ea typeface="BatangChe" pitchFamily="49" charset="-127"/>
              </a:rPr>
            </a:br>
            <a:r>
              <a:rPr lang="pt-BR" sz="1600" b="1" dirty="0">
                <a:latin typeface="Bookman Old Style" pitchFamily="18" charset="0"/>
                <a:ea typeface="BatangChe" pitchFamily="49" charset="-127"/>
              </a:rPr>
              <a:t>DEIXA QUE ELES SE SINTAM,</a:t>
            </a:r>
            <a:br>
              <a:rPr lang="pt-BR" sz="1600" b="1" dirty="0">
                <a:latin typeface="Bookman Old Style" pitchFamily="18" charset="0"/>
                <a:ea typeface="BatangChe" pitchFamily="49" charset="-127"/>
              </a:rPr>
            </a:br>
            <a:r>
              <a:rPr lang="pt-BR" sz="1600" b="1" dirty="0">
                <a:latin typeface="Bookman Old Style" pitchFamily="18" charset="0"/>
                <a:ea typeface="BatangChe" pitchFamily="49" charset="-127"/>
              </a:rPr>
              <a:t>DEIXA QUE ELES SE FALEM.</a:t>
            </a:r>
            <a:br>
              <a:rPr lang="pt-BR" sz="1600" b="1" dirty="0">
                <a:latin typeface="Bookman Old Style" pitchFamily="18" charset="0"/>
                <a:ea typeface="BatangChe" pitchFamily="49" charset="-127"/>
              </a:rPr>
            </a:br>
            <a:endParaRPr lang="pt-BR" sz="1600" b="1" dirty="0">
              <a:latin typeface="Bookman Old Style" pitchFamily="18" charset="0"/>
              <a:ea typeface="BatangChe" pitchFamily="49" charset="-127"/>
            </a:endParaRPr>
          </a:p>
        </p:txBody>
      </p:sp>
      <p:pic>
        <p:nvPicPr>
          <p:cNvPr id="1028" name="Picture 4" descr="C:\Users\Usuario\Documents\DEIXA ACONTECER\Apresentação18\Slide1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-68219"/>
            <a:ext cx="5094311" cy="441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tângulo 24"/>
          <p:cNvSpPr/>
          <p:nvPr/>
        </p:nvSpPr>
        <p:spPr>
          <a:xfrm>
            <a:off x="2123728" y="116632"/>
            <a:ext cx="51125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b="1" dirty="0">
              <a:latin typeface="Garamond" pitchFamily="18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2158623" y="116632"/>
            <a:ext cx="46993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b="1" dirty="0">
              <a:latin typeface="Garamond" pitchFamily="18" charset="0"/>
            </a:endParaRPr>
          </a:p>
        </p:txBody>
      </p:sp>
      <p:sp>
        <p:nvSpPr>
          <p:cNvPr id="27" name="Retângulo 26"/>
          <p:cNvSpPr/>
          <p:nvPr/>
        </p:nvSpPr>
        <p:spPr>
          <a:xfrm>
            <a:off x="2699793" y="910397"/>
            <a:ext cx="212037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  <a:latin typeface="Garamond" pitchFamily="18" charset="0"/>
              </a:rPr>
              <a:t>SE </a:t>
            </a:r>
            <a:r>
              <a:rPr lang="pt-BR" b="1" dirty="0">
                <a:solidFill>
                  <a:srgbClr val="FF0000"/>
                </a:solidFill>
                <a:latin typeface="Garamond" pitchFamily="18" charset="0"/>
              </a:rPr>
              <a:t>FOR DE SAUDADE,</a:t>
            </a:r>
            <a:br>
              <a:rPr lang="pt-BR" b="1" dirty="0">
                <a:solidFill>
                  <a:srgbClr val="FF0000"/>
                </a:solidFill>
                <a:latin typeface="Garamond" pitchFamily="18" charset="0"/>
              </a:rPr>
            </a:br>
            <a:r>
              <a:rPr lang="pt-BR" b="1" dirty="0">
                <a:solidFill>
                  <a:srgbClr val="FF0000"/>
                </a:solidFill>
                <a:latin typeface="Garamond" pitchFamily="18" charset="0"/>
              </a:rPr>
              <a:t>DEIXA QUE ELES CHOREM,</a:t>
            </a:r>
            <a:br>
              <a:rPr lang="pt-BR" b="1" dirty="0">
                <a:solidFill>
                  <a:srgbClr val="FF0000"/>
                </a:solidFill>
                <a:latin typeface="Garamond" pitchFamily="18" charset="0"/>
              </a:rPr>
            </a:br>
            <a:r>
              <a:rPr lang="pt-BR" b="1" dirty="0">
                <a:solidFill>
                  <a:srgbClr val="FF0000"/>
                </a:solidFill>
                <a:latin typeface="Garamond" pitchFamily="18" charset="0"/>
              </a:rPr>
              <a:t>QUE ELES PROVEM DA AGONIA DE TANTA ESPERA.</a:t>
            </a:r>
            <a:br>
              <a:rPr lang="pt-BR" b="1" dirty="0">
                <a:solidFill>
                  <a:srgbClr val="FF0000"/>
                </a:solidFill>
                <a:latin typeface="Garamond" pitchFamily="18" charset="0"/>
              </a:rPr>
            </a:br>
            <a:endParaRPr lang="pt-BR" b="1" dirty="0">
              <a:solidFill>
                <a:srgbClr val="FF0000"/>
              </a:solidFill>
              <a:latin typeface="Garamond" pitchFamily="18" charset="0"/>
            </a:endParaRPr>
          </a:p>
        </p:txBody>
      </p:sp>
      <p:pic>
        <p:nvPicPr>
          <p:cNvPr id="1030" name="Picture 6" descr="C:\Users\Usuario\Documents\DEIXA ACONTECER\DEIXA ACONTECER\Slide6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-29790"/>
            <a:ext cx="4896544" cy="440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tângulo 27"/>
          <p:cNvSpPr/>
          <p:nvPr/>
        </p:nvSpPr>
        <p:spPr>
          <a:xfrm>
            <a:off x="2285999" y="2648650"/>
            <a:ext cx="466409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Garamond" pitchFamily="18" charset="0"/>
              </a:rPr>
              <a:t>SE </a:t>
            </a:r>
            <a:r>
              <a:rPr lang="pt-BR" sz="2000" b="1" dirty="0">
                <a:solidFill>
                  <a:schemeClr val="bg1"/>
                </a:solidFill>
                <a:latin typeface="Garamond" pitchFamily="18" charset="0"/>
              </a:rPr>
              <a:t>FOR DE AMIZADE,</a:t>
            </a:r>
            <a:br>
              <a:rPr lang="pt-BR" sz="2000" b="1" dirty="0">
                <a:solidFill>
                  <a:schemeClr val="bg1"/>
                </a:solidFill>
                <a:latin typeface="Garamond" pitchFamily="18" charset="0"/>
              </a:rPr>
            </a:br>
            <a:r>
              <a:rPr lang="pt-BR" sz="2000" b="1" dirty="0">
                <a:solidFill>
                  <a:schemeClr val="bg1"/>
                </a:solidFill>
                <a:latin typeface="Garamond" pitchFamily="18" charset="0"/>
              </a:rPr>
              <a:t>DEIXA QUE ELES SORRIAM,</a:t>
            </a:r>
            <a:br>
              <a:rPr lang="pt-BR" sz="2000" b="1" dirty="0">
                <a:solidFill>
                  <a:schemeClr val="bg1"/>
                </a:solidFill>
                <a:latin typeface="Garamond" pitchFamily="18" charset="0"/>
              </a:rPr>
            </a:br>
            <a:r>
              <a:rPr lang="pt-BR" sz="2000" b="1" dirty="0">
                <a:solidFill>
                  <a:schemeClr val="bg1"/>
                </a:solidFill>
                <a:latin typeface="Garamond" pitchFamily="18" charset="0"/>
              </a:rPr>
              <a:t>QUE ELES COMEMOREM A ALEGRIA E FAÇAM FESTA.</a:t>
            </a:r>
            <a:br>
              <a:rPr lang="pt-BR" sz="2000" b="1" dirty="0">
                <a:solidFill>
                  <a:schemeClr val="bg1"/>
                </a:solidFill>
                <a:latin typeface="Garamond" pitchFamily="18" charset="0"/>
              </a:rPr>
            </a:br>
            <a:endParaRPr lang="pt-BR" sz="2000" b="1" dirty="0">
              <a:solidFill>
                <a:schemeClr val="bg1"/>
              </a:solidFill>
              <a:latin typeface="Garamond" pitchFamily="18" charset="0"/>
            </a:endParaRPr>
          </a:p>
        </p:txBody>
      </p:sp>
      <p:pic>
        <p:nvPicPr>
          <p:cNvPr id="35" name="Picture 2" descr="анимации романтические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7" y="-87099"/>
            <a:ext cx="4752528" cy="4394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tângulo 28"/>
          <p:cNvSpPr/>
          <p:nvPr/>
        </p:nvSpPr>
        <p:spPr>
          <a:xfrm>
            <a:off x="2699792" y="894324"/>
            <a:ext cx="255214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Garamond" pitchFamily="18" charset="0"/>
              </a:rPr>
              <a:t>MAS SE FOR DE AMOR...</a:t>
            </a:r>
            <a:br>
              <a:rPr lang="pt-BR" b="1" dirty="0">
                <a:solidFill>
                  <a:schemeClr val="bg1"/>
                </a:solidFill>
                <a:latin typeface="Garamond" pitchFamily="18" charset="0"/>
              </a:rPr>
            </a:br>
            <a:r>
              <a:rPr lang="pt-BR" b="1" dirty="0">
                <a:solidFill>
                  <a:schemeClr val="bg1"/>
                </a:solidFill>
                <a:latin typeface="Garamond" pitchFamily="18" charset="0"/>
              </a:rPr>
              <a:t>DEIXA QUE ELES SE REVELEM,</a:t>
            </a:r>
            <a:br>
              <a:rPr lang="pt-BR" b="1" dirty="0">
                <a:solidFill>
                  <a:schemeClr val="bg1"/>
                </a:solidFill>
                <a:latin typeface="Garamond" pitchFamily="18" charset="0"/>
              </a:rPr>
            </a:br>
            <a:r>
              <a:rPr lang="pt-BR" b="1" dirty="0">
                <a:solidFill>
                  <a:schemeClr val="bg1"/>
                </a:solidFill>
                <a:latin typeface="Garamond" pitchFamily="18" charset="0"/>
              </a:rPr>
              <a:t>QUE SE ENTREGUEM E PERMITAM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1619672" y="316687"/>
            <a:ext cx="52383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b="1" dirty="0">
              <a:solidFill>
                <a:srgbClr val="FF0000"/>
              </a:solidFill>
              <a:latin typeface="Garamond" pitchFamily="18" charset="0"/>
            </a:endParaRPr>
          </a:p>
        </p:txBody>
      </p:sp>
      <p:pic>
        <p:nvPicPr>
          <p:cNvPr id="1032" name="Picture 8" descr="C:\Users\Usuario\Documents\DEIXA ACONTECER\DEIXA ACONTECER\Slide8.JP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7" y="1"/>
            <a:ext cx="4835991" cy="4279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tângulo 32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BR" dirty="0" smtClean="0"/>
          </a:p>
        </p:txBody>
      </p:sp>
      <p:pic>
        <p:nvPicPr>
          <p:cNvPr id="44" name="Picture 2" descr="анимация романтические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7" y="-19579"/>
            <a:ext cx="4671294" cy="447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tângulo 33"/>
          <p:cNvSpPr/>
          <p:nvPr/>
        </p:nvSpPr>
        <p:spPr>
          <a:xfrm>
            <a:off x="2920182" y="894323"/>
            <a:ext cx="208672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Garamond" pitchFamily="18" charset="0"/>
              </a:rPr>
              <a:t>Que os corações se afoguem!</a:t>
            </a: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Garamond" pitchFamily="18" charset="0"/>
              </a:rPr>
              <a:t>Deixa que eles se entendam e atendam</a:t>
            </a: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Garamond" pitchFamily="18" charset="0"/>
              </a:rPr>
              <a:t>Ao apelo do desejo</a:t>
            </a:r>
            <a:endParaRPr lang="pt-BR" sz="2000" b="1" dirty="0">
              <a:solidFill>
                <a:srgbClr val="FF0000"/>
              </a:solidFill>
              <a:latin typeface="Garamond" pitchFamily="18" charset="0"/>
            </a:endParaRPr>
          </a:p>
        </p:txBody>
      </p:sp>
      <p:pic>
        <p:nvPicPr>
          <p:cNvPr id="46" name="Picture 2" descr="анимация романтические"/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7" y="-26054"/>
            <a:ext cx="4867859" cy="448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CaixaDeTexto 35"/>
          <p:cNvSpPr txBox="1"/>
          <p:nvPr/>
        </p:nvSpPr>
        <p:spPr>
          <a:xfrm>
            <a:off x="5548230" y="4555285"/>
            <a:ext cx="2912202" cy="138122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Texto: Deixa acontecer</a:t>
            </a:r>
          </a:p>
          <a:p>
            <a:pPr algn="ctr"/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Autor: Cristina Figueira</a:t>
            </a:r>
          </a:p>
          <a:p>
            <a:pPr algn="ctr"/>
            <a:r>
              <a:rPr lang="pt-B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Formatação e arranjo: Dorotéia Gomes</a:t>
            </a:r>
            <a:endParaRPr lang="pt-BR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8" name="Retângulo 37"/>
          <p:cNvSpPr/>
          <p:nvPr/>
        </p:nvSpPr>
        <p:spPr>
          <a:xfrm>
            <a:off x="2483767" y="1906009"/>
            <a:ext cx="29977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Garamond" pitchFamily="18" charset="0"/>
              </a:rPr>
              <a:t>E que se dane o mundo</a:t>
            </a: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Garamond" pitchFamily="18" charset="0"/>
              </a:rPr>
              <a:t>E todas as diferenças!</a:t>
            </a: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Garamond" pitchFamily="18" charset="0"/>
              </a:rPr>
              <a:t>Que vencidos pela emoção eles se calem</a:t>
            </a: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Garamond" pitchFamily="18" charset="0"/>
              </a:rPr>
              <a:t>E, só neste momento, os corpos falem.</a:t>
            </a:r>
            <a:endParaRPr lang="pt-BR" sz="2000" b="1" dirty="0">
              <a:solidFill>
                <a:srgbClr val="FF0000"/>
              </a:solidFill>
              <a:latin typeface="Garamond" pitchFamily="18" charset="0"/>
            </a:endParaRPr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114373"/>
            <a:ext cx="5689488" cy="4634862"/>
          </a:xfrm>
          <a:prstGeom prst="fram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759982" y="4185953"/>
            <a:ext cx="2082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atin typeface="Algerian" pitchFamily="82" charset="0"/>
              </a:rPr>
              <a:t>DOROTÉIA GOMES</a:t>
            </a:r>
            <a:endParaRPr lang="pt-BR" b="1" dirty="0">
              <a:latin typeface="Algerian" pitchFamily="82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107504" y="116632"/>
            <a:ext cx="1787669" cy="24622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pt-BR" sz="1000" b="1" dirty="0" smtClean="0"/>
              <a:t>doroteiagomes06@gmail.com</a:t>
            </a:r>
            <a:endParaRPr lang="pt-BR" sz="1000" b="1" dirty="0"/>
          </a:p>
        </p:txBody>
      </p:sp>
      <p:sp>
        <p:nvSpPr>
          <p:cNvPr id="31" name="CaixaDeTexto 30"/>
          <p:cNvSpPr txBox="1"/>
          <p:nvPr/>
        </p:nvSpPr>
        <p:spPr>
          <a:xfrm>
            <a:off x="107504" y="516742"/>
            <a:ext cx="1777410" cy="954107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pt-BR" sz="1400" b="1" dirty="0" smtClean="0">
                <a:hlinkClick r:id="rId30"/>
              </a:rPr>
              <a:t>www.sergrasan.com/</a:t>
            </a:r>
            <a:endParaRPr lang="pt-BR" sz="1400" b="1" dirty="0" smtClean="0"/>
          </a:p>
          <a:p>
            <a:r>
              <a:rPr lang="pt-BR" sz="1400" b="1" dirty="0" err="1" smtClean="0"/>
              <a:t>doroteiagomesslides</a:t>
            </a:r>
            <a:endParaRPr lang="pt-BR" sz="1400" b="1" dirty="0" smtClean="0"/>
          </a:p>
          <a:p>
            <a:endParaRPr lang="pt-BR" sz="1400" b="1" dirty="0" smtClean="0"/>
          </a:p>
          <a:p>
            <a:endParaRPr lang="pt-BR" sz="1400" b="1" dirty="0"/>
          </a:p>
        </p:txBody>
      </p:sp>
      <p:sp>
        <p:nvSpPr>
          <p:cNvPr id="24" name="CaixaDeTexto 23"/>
          <p:cNvSpPr txBox="1"/>
          <p:nvPr/>
        </p:nvSpPr>
        <p:spPr>
          <a:xfrm>
            <a:off x="6434981" y="6122076"/>
            <a:ext cx="2241475" cy="707886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pt-BR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Música:</a:t>
            </a:r>
          </a:p>
          <a:p>
            <a:r>
              <a:rPr lang="pt-BR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Because</a:t>
            </a:r>
            <a: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pt-BR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 </a:t>
            </a:r>
            <a:r>
              <a:rPr lang="pt-BR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love</a:t>
            </a:r>
            <a:r>
              <a:rPr lang="pt-BR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pt-BR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you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37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28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>
        <p:sndAc>
          <p:endSnd/>
        </p:sndAc>
      </p:transition>
    </mc:Choice>
    <mc:Fallback>
      <p:transition spd="slow" advClick="0" advTm="16000"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5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2250"/>
                            </p:stCondLst>
                            <p:childTnLst>
                              <p:par>
                                <p:cTn id="78" presetID="4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8250"/>
                            </p:stCondLst>
                            <p:childTnLst>
                              <p:par>
                                <p:cTn id="86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4750"/>
                            </p:stCondLst>
                            <p:childTnLst>
                              <p:par>
                                <p:cTn id="90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1" dur="4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175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8000"/>
                            </p:stCondLst>
                            <p:childTnLst>
                              <p:par>
                                <p:cTn id="108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0" tmFilter="0,0; .5, 1; 1, 1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8500"/>
                            </p:stCondLst>
                            <p:childTnLst>
                              <p:par>
                                <p:cTn id="116" presetID="9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4750"/>
                            </p:stCondLst>
                            <p:childTnLst>
                              <p:par>
                                <p:cTn id="120" presetID="55" presetClass="exit" presetSubtype="0" fill="hold" nodeType="afterEffect">
                                  <p:stCondLst>
                                    <p:cond delay="2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1" dur="7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7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7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9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4000"/>
                            </p:stCondLst>
                            <p:childTnLst>
                              <p:par>
                                <p:cTn id="129" presetID="4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500" tmFilter="0,0; .5, 1; 1, 1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36500"/>
                            </p:stCondLst>
                            <p:childTnLst>
                              <p:par>
                                <p:cTn id="1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415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2" dur="6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0250"/>
                            </p:stCondLst>
                            <p:childTnLst>
                              <p:par>
                                <p:cTn id="150" presetID="41" presetClass="entr" presetSubtype="0" fill="hold" grpId="0" nodeType="after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2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250"/>
                            </p:stCondLst>
                            <p:childTnLst>
                              <p:par>
                                <p:cTn id="15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5250"/>
                            </p:stCondLst>
                            <p:childTnLst>
                              <p:par>
                                <p:cTn id="162" presetID="55" presetClass="exit" presetSubtype="0" fill="hold" grpId="1" nodeType="afterEffect">
                                  <p:stCondLst>
                                    <p:cond delay="2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3" dur="57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7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5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7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83250"/>
                            </p:stCondLst>
                            <p:childTnLst>
                              <p:par>
                                <p:cTn id="171" presetID="4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17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2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8800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67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6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96750"/>
                            </p:stCondLst>
                            <p:childTnLst>
                              <p:par>
                                <p:cTn id="186" presetID="41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250" tmFilter="0,0; .5, 1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16575"/>
                            </p:stCondLst>
                            <p:childTnLst>
                              <p:par>
                                <p:cTn id="19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6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22825"/>
                            </p:stCondLst>
                            <p:childTnLst>
                              <p:par>
                                <p:cTn id="198" presetID="10" presetClass="exit" presetSubtype="0" fill="hold" grpId="1" nodeType="afterEffect">
                                  <p:stCondLst>
                                    <p:cond delay="2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9" dur="6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55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6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6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31575"/>
                            </p:stCondLst>
                            <p:childTnLst>
                              <p:par>
                                <p:cTn id="207" presetID="4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25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25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25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25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2250" tmFilter="0,0; .5, 1; 1, 1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38700"/>
                            </p:stCondLst>
                            <p:childTnLst>
                              <p:par>
                                <p:cTn id="215" presetID="4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25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25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25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25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2250" tmFilter="0,0; .5, 1; 1, 1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246500"/>
                            </p:stCondLst>
                            <p:childTnLst>
                              <p:par>
                                <p:cTn id="223" presetID="4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5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5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5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5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2500" tmFilter="0,0; .5, 1; 1, 1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258250"/>
                            </p:stCondLst>
                            <p:childTnLst>
                              <p:par>
                                <p:cTn id="231" presetID="4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500" fill="hold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500" fill="hold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500" fill="hold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500" fill="hold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2500" tmFilter="0,0; .5, 1; 1, 1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69750"/>
                            </p:stCondLst>
                            <p:childTnLst>
                              <p:par>
                                <p:cTn id="239" presetID="41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1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283450"/>
                            </p:stCondLst>
                            <p:childTnLst>
                              <p:par>
                                <p:cTn id="2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285450"/>
                            </p:stCondLst>
                            <p:childTnLst>
                              <p:par>
                                <p:cTn id="2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7" grpId="0" build="allAtOnce"/>
      <p:bldP spid="28" grpId="0" build="allAtOnce"/>
      <p:bldP spid="29" grpId="0"/>
      <p:bldP spid="29" grpId="1"/>
      <p:bldP spid="33" grpId="0"/>
      <p:bldP spid="34" grpId="0"/>
      <p:bldP spid="34" grpId="1"/>
      <p:bldP spid="36" grpId="0"/>
    </p:bldLst>
  </p:timing>
</p:sld>
</file>

<file path=ppt/theme/theme1.xml><?xml version="1.0" encoding="utf-8"?>
<a:theme xmlns:a="http://schemas.openxmlformats.org/drawingml/2006/main" name="DEIXA ACONTECE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DEIXA_ACONTECER</Template>
  <TotalTime>31</TotalTime>
  <Words>92</Words>
  <Application>Microsoft Office PowerPoint</Application>
  <PresentationFormat>Apresentação na tela (4:3)</PresentationFormat>
  <Paragraphs>20</Paragraphs>
  <Slides>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8" baseType="lpstr">
      <vt:lpstr>Algerian</vt:lpstr>
      <vt:lpstr>Arial</vt:lpstr>
      <vt:lpstr>BatangChe</vt:lpstr>
      <vt:lpstr>Bookman Old Style</vt:lpstr>
      <vt:lpstr>Calibri</vt:lpstr>
      <vt:lpstr>Garamond</vt:lpstr>
      <vt:lpstr>DEIXA ACONTECER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2</cp:revision>
  <dcterms:created xsi:type="dcterms:W3CDTF">2021-01-08T00:46:27Z</dcterms:created>
  <dcterms:modified xsi:type="dcterms:W3CDTF">2021-01-08T01:17:29Z</dcterms:modified>
</cp:coreProperties>
</file>