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69" r:id="rId17"/>
    <p:sldId id="273" r:id="rId18"/>
    <p:sldId id="277" r:id="rId19"/>
    <p:sldId id="275" r:id="rId20"/>
  </p:sldIdLst>
  <p:sldSz cx="9144000" cy="6858000" type="screen4x3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AF+/cAD2FBVITX0afML/Q==" hashData="1LW7LEfkKtUK8TQuvJPfy0D4nmj24shyk2khmfnJ7wjPYUeOTPrz6PDN3d9+bqm/nFE23YnE23hGiT7ksB/n3w=="/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FFFFCC"/>
    <a:srgbClr val="FF0000"/>
    <a:srgbClr val="0080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0929"/>
  </p:normalViewPr>
  <p:slideViewPr>
    <p:cSldViewPr>
      <p:cViewPr varScale="1">
        <p:scale>
          <a:sx n="84" d="100"/>
          <a:sy n="84" d="100"/>
        </p:scale>
        <p:origin x="84" y="630"/>
      </p:cViewPr>
      <p:guideLst>
        <p:guide orient="horz" pos="110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431808-7BB6-4E4E-B24A-6396D5A8C701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24898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F80B57-5163-4A2A-B3CD-7B5BE47BC873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4790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9BC35-3578-4AA8-98A4-14BF744C747A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79927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CCA279-FAED-4F36-A2C4-AB963E1B2A6D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03120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6916ED-97E8-4E5D-8E47-BECB29E7B4BB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31268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805DBD-85A0-4BEB-8E1E-CD24B4BDA361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27824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D30C4E-4D14-4604-ABBA-366C92B3B4D3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51285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4C804C-A82A-44E6-AE12-0F562B5AA2EE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0886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BC1473-7403-497F-AF5C-9D01A540FE5C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51340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AB698A-60B5-4616-9AA7-DF3BF0E4D344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64711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259FD3-DC51-49A7-98F8-6121AABA7E4F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82837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die Formate des Vorlagentextes zu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45419C-952C-47CC-B2DD-FAF261A28C50}" type="slidenum">
              <a:rPr lang="de-AT"/>
              <a:pPr/>
              <a:t>‹nº›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6"/>
          <p:cNvSpPr>
            <a:spLocks noChangeArrowheads="1" noChangeShapeType="1" noTextEdit="1"/>
          </p:cNvSpPr>
          <p:nvPr/>
        </p:nvSpPr>
        <p:spPr bwMode="auto">
          <a:xfrm>
            <a:off x="533400" y="2514600"/>
            <a:ext cx="8229600" cy="1828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pt-BR" sz="3600" kern="10" dirty="0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9847" y="-57150"/>
            <a:ext cx="9144000" cy="69151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47" y="-57150"/>
            <a:ext cx="9144000" cy="691515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115616" y="548680"/>
            <a:ext cx="7128792" cy="1656184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jamais, em tempo </a:t>
            </a:r>
            <a:r>
              <a:rPr lang="pt-BR" b="1" spc="50" dirty="0" smtClean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algum</a:t>
            </a:r>
            <a:endParaRPr lang="pt-BR" b="1" spc="50" dirty="0">
              <a:ln w="9525" cmpd="sng">
                <a:solidFill>
                  <a:srgbClr val="FFFF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</a:t>
            </a:r>
            <a:r>
              <a:rPr lang="pt-BR" b="1" spc="50" dirty="0" smtClean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Wagner Borges </a:t>
            </a:r>
            <a:endParaRPr lang="pt-BR" b="1" spc="50" dirty="0">
              <a:ln w="9525" cmpd="sng">
                <a:solidFill>
                  <a:srgbClr val="FFFF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403648" y="4437111"/>
            <a:ext cx="6840760" cy="1080119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Apresentação: Dorotéia Gomes</a:t>
            </a:r>
          </a:p>
          <a:p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3059832" y="5517230"/>
            <a:ext cx="3096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>
        <p:sndAc>
          <p:stSnd loop="1">
            <p:snd r:embed="rId2" name="02 Unchained Melody.wav"/>
          </p:stSnd>
        </p:sndAc>
      </p:transition>
    </mc:Choice>
    <mc:Fallback>
      <p:transition spd="slow" advClick="0" advTm="17000">
        <p:sndAc>
          <p:stSnd loop="1">
            <p:snd r:embed="rId2" name="02 Unchained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6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200"/>
                            </p:stCondLst>
                            <p:childTnLst>
                              <p:par>
                                <p:cTn id="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878" y="0"/>
            <a:ext cx="9144000" cy="688657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3" y="764704"/>
            <a:ext cx="6040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jamais, em tempo algum,</a:t>
            </a:r>
          </a:p>
        </p:txBody>
      </p:sp>
      <p:sp>
        <p:nvSpPr>
          <p:cNvPr id="6" name="Retângulo 5"/>
          <p:cNvSpPr/>
          <p:nvPr/>
        </p:nvSpPr>
        <p:spPr>
          <a:xfrm>
            <a:off x="467543" y="1381473"/>
            <a:ext cx="61926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teu coração acalente o ódio.</a:t>
            </a:r>
          </a:p>
        </p:txBody>
      </p:sp>
    </p:spTree>
    <p:extLst>
      <p:ext uri="{BB962C8B-B14F-4D97-AF65-F5344CB8AC3E}">
        <p14:creationId xmlns:p14="http://schemas.microsoft.com/office/powerpoint/2010/main" val="136886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8"/>
            <a:ext cx="9144000" cy="710140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0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 canto da maturidade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jamais asfixie a tua criança interior.</a:t>
            </a:r>
          </a:p>
        </p:txBody>
      </p:sp>
    </p:spTree>
    <p:extLst>
      <p:ext uri="{BB962C8B-B14F-4D97-AF65-F5344CB8AC3E}">
        <p14:creationId xmlns:p14="http://schemas.microsoft.com/office/powerpoint/2010/main" val="48735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1142"/>
            <a:ext cx="9144000" cy="6859141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588" y="-1"/>
            <a:ext cx="9164588" cy="68579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16632"/>
            <a:ext cx="6534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a música seja tua companheira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momentos secretos contigo mesmo.</a:t>
            </a:r>
          </a:p>
        </p:txBody>
      </p:sp>
    </p:spTree>
    <p:extLst>
      <p:ext uri="{BB962C8B-B14F-4D97-AF65-F5344CB8AC3E}">
        <p14:creationId xmlns:p14="http://schemas.microsoft.com/office/powerpoint/2010/main" val="307089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38295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88640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os teus momentos de amor contenham a magia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tua alma eterna em cada beijo.</a:t>
            </a:r>
          </a:p>
        </p:txBody>
      </p:sp>
    </p:spTree>
    <p:extLst>
      <p:ext uri="{BB962C8B-B14F-4D97-AF65-F5344CB8AC3E}">
        <p14:creationId xmlns:p14="http://schemas.microsoft.com/office/powerpoint/2010/main" val="21666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15206"/>
            <a:ext cx="9144000" cy="6873205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206"/>
            <a:ext cx="9144000" cy="697259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16632"/>
            <a:ext cx="6606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 teu sorriso seja sempre verdadeiro.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as perdas do teu caminho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sejam sempre encaradas como lições de vida.</a:t>
            </a:r>
          </a:p>
        </p:txBody>
      </p:sp>
    </p:spTree>
    <p:extLst>
      <p:ext uri="{BB962C8B-B14F-4D97-AF65-F5344CB8AC3E}">
        <p14:creationId xmlns:p14="http://schemas.microsoft.com/office/powerpoint/2010/main" val="36413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820"/>
            <a:ext cx="9252520" cy="687781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-19821"/>
            <a:ext cx="5958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os teus olhos sejam dois sóis olhando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luz da vida em cada amanhecer.</a:t>
            </a:r>
          </a:p>
        </p:txBody>
      </p:sp>
    </p:spTree>
    <p:extLst>
      <p:ext uri="{BB962C8B-B14F-4D97-AF65-F5344CB8AC3E}">
        <p14:creationId xmlns:p14="http://schemas.microsoft.com/office/powerpoint/2010/main" val="1885452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2474"/>
            <a:ext cx="9144000" cy="688047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4" y="-31627"/>
            <a:ext cx="9139436" cy="688962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260648"/>
            <a:ext cx="6462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cada dia seja um novo recomeço,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onde tua alma dance na luz.</a:t>
            </a:r>
          </a:p>
        </p:txBody>
      </p:sp>
    </p:spTree>
    <p:extLst>
      <p:ext uri="{BB962C8B-B14F-4D97-AF65-F5344CB8AC3E}">
        <p14:creationId xmlns:p14="http://schemas.microsoft.com/office/powerpoint/2010/main" val="3846392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844" y="3845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5157192"/>
            <a:ext cx="8062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em cada passo teu fiquem marcas luminosas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tua passagem em cada coração.</a:t>
            </a:r>
          </a:p>
        </p:txBody>
      </p:sp>
    </p:spTree>
    <p:extLst>
      <p:ext uri="{BB962C8B-B14F-4D97-AF65-F5344CB8AC3E}">
        <p14:creationId xmlns:p14="http://schemas.microsoft.com/office/powerpoint/2010/main" val="35689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3212976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em cada amigo o teu coração faça festa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celebre o encanto da amizade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profunda que liga as almas boas.</a:t>
            </a:r>
          </a:p>
        </p:txBody>
      </p:sp>
    </p:spTree>
    <p:extLst>
      <p:ext uri="{BB962C8B-B14F-4D97-AF65-F5344CB8AC3E}">
        <p14:creationId xmlns:p14="http://schemas.microsoft.com/office/powerpoint/2010/main" val="64773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16632"/>
            <a:ext cx="83529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em teus momentos de solidão e cansaço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esteja sempre presente em teu coração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a lembrança de que tudo passa e se transforma,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quando a alma é grande e generosa.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5977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576" y="0"/>
            <a:ext cx="9175576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576" y="-35813"/>
            <a:ext cx="9175576" cy="68801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0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 teu coração voe contente nas asas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da espiritualidade consciente,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que você perceba a ternura invisível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tocando o centro do teu ser eterno.</a:t>
            </a:r>
          </a:p>
        </p:txBody>
      </p:sp>
    </p:spTree>
    <p:extLst>
      <p:ext uri="{BB962C8B-B14F-4D97-AF65-F5344CB8AC3E}">
        <p14:creationId xmlns:p14="http://schemas.microsoft.com/office/powerpoint/2010/main" val="194206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7999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116632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um suave acalanto te acompanhe,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Terra ou no Espaço e por onde quer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 seu espírito lindo leve o teu viver.</a:t>
            </a:r>
          </a:p>
        </p:txBody>
      </p:sp>
    </p:spTree>
    <p:extLst>
      <p:ext uri="{BB962C8B-B14F-4D97-AF65-F5344CB8AC3E}">
        <p14:creationId xmlns:p14="http://schemas.microsoft.com/office/powerpoint/2010/main" val="24172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3002" y="0"/>
            <a:ext cx="9147001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02" y="3820"/>
            <a:ext cx="9147002" cy="685418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476672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 teu coração sinta a presença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secreta de tudo aquilo que é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impossível exprimir por palavras.</a:t>
            </a:r>
          </a:p>
          <a:p>
            <a:pPr algn="ctr"/>
            <a:endParaRPr lang="pt-BR" b="1" spc="50" dirty="0">
              <a:ln w="9525" cmpd="sng">
                <a:solidFill>
                  <a:srgbClr val="FFFF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937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334"/>
            <a:ext cx="9144000" cy="686333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6" y="-5334"/>
            <a:ext cx="9137154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260648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os teus pensamentos, os teus amores,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teu viver e a tua passagem pela vida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sejam sempre abençoados por aquele amor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ama sem nome,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aquele amor que não se explica,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só se sente.</a:t>
            </a:r>
          </a:p>
        </p:txBody>
      </p:sp>
    </p:spTree>
    <p:extLst>
      <p:ext uri="{BB962C8B-B14F-4D97-AF65-F5344CB8AC3E}">
        <p14:creationId xmlns:p14="http://schemas.microsoft.com/office/powerpoint/2010/main" val="219867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/>
    </mc:Choice>
    <mc:Fallback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7952"/>
            <a:ext cx="9144000" cy="719860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952"/>
            <a:ext cx="9144000" cy="703735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5800" y="476672"/>
            <a:ext cx="6172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esse amor seja o teu acalanto secreto,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viajando eternamente no centro do teu ser.</a:t>
            </a:r>
          </a:p>
        </p:txBody>
      </p:sp>
    </p:spTree>
    <p:extLst>
      <p:ext uri="{BB962C8B-B14F-4D97-AF65-F5344CB8AC3E}">
        <p14:creationId xmlns:p14="http://schemas.microsoft.com/office/powerpoint/2010/main" val="409746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0534"/>
            <a:ext cx="9144000" cy="705792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3933056"/>
            <a:ext cx="6534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esse amor transforme os teus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dramas em luz, as tuas tristezas em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celebração e os teus passos cansados</a:t>
            </a:r>
          </a:p>
          <a:p>
            <a:pPr algn="ctr"/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em alegres passos de dança renovadora</a:t>
            </a:r>
          </a:p>
        </p:txBody>
      </p:sp>
    </p:spTree>
    <p:extLst>
      <p:ext uri="{BB962C8B-B14F-4D97-AF65-F5344CB8AC3E}">
        <p14:creationId xmlns:p14="http://schemas.microsoft.com/office/powerpoint/2010/main" val="313006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72" y="-99392"/>
            <a:ext cx="9140527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498" y="-99392"/>
            <a:ext cx="9166498" cy="705678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4365104"/>
            <a:ext cx="6390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jamais, em tempo algum,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você esqueça da presença que está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em você e em todos os Seres</a:t>
            </a:r>
          </a:p>
        </p:txBody>
      </p:sp>
    </p:spTree>
    <p:extLst>
      <p:ext uri="{BB962C8B-B14F-4D97-AF65-F5344CB8AC3E}">
        <p14:creationId xmlns:p14="http://schemas.microsoft.com/office/powerpoint/2010/main" val="364648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820"/>
            <a:ext cx="9252520" cy="697721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188640"/>
            <a:ext cx="85689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Texto: Que jamais em tempo algum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Autor: Wagner Borges.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Formatação: Dorotéia Gomes</a:t>
            </a: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Imagens: Internet</a:t>
            </a:r>
          </a:p>
          <a:p>
            <a:r>
              <a:rPr lang="pt-BR" b="1" spc="50" dirty="0" err="1" smtClean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Música:unchained</a:t>
            </a:r>
            <a:r>
              <a:rPr lang="pt-BR" b="1" spc="50" dirty="0" smtClean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b="1" spc="50" dirty="0" err="1" smtClean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Melody</a:t>
            </a:r>
            <a:endParaRPr lang="pt-BR" b="1" spc="50" dirty="0">
              <a:ln w="9525" cmpd="sng">
                <a:solidFill>
                  <a:srgbClr val="FFFF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b="1" spc="50" dirty="0" err="1" smtClean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Divulgação:www.sergrasan.com</a:t>
            </a:r>
            <a:r>
              <a:rPr lang="pt-BR" b="1" spc="50" dirty="0" smtClean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/</a:t>
            </a:r>
            <a:r>
              <a:rPr lang="pt-BR" b="1" spc="50" dirty="0" err="1" smtClean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doroteiagomesslides</a:t>
            </a:r>
            <a:endParaRPr lang="pt-BR" b="1" spc="50" dirty="0">
              <a:ln w="9525" cmpd="sng">
                <a:solidFill>
                  <a:srgbClr val="FFFF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b="1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doroteiagomes06@gmail.com</a:t>
            </a:r>
          </a:p>
        </p:txBody>
      </p:sp>
    </p:spTree>
    <p:extLst>
      <p:ext uri="{BB962C8B-B14F-4D97-AF65-F5344CB8AC3E}">
        <p14:creationId xmlns:p14="http://schemas.microsoft.com/office/powerpoint/2010/main" val="397058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1000"/>
    </mc:Choice>
    <mc:Fallback>
      <p:transition spd="slow" advClick="0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JAMAIS EM TEMPO ALGUM</Template>
  <TotalTime>58</TotalTime>
  <Words>389</Words>
  <Application>Microsoft Office PowerPoint</Application>
  <PresentationFormat>Apresentação na tela (4:3)</PresentationFormat>
  <Paragraphs>61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2" baseType="lpstr">
      <vt:lpstr>Impact</vt:lpstr>
      <vt:lpstr>Times New Roman</vt:lpstr>
      <vt:lpstr>Standarddesign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 JAMAIS EM TEMPO ALGUM</dc:title>
  <dc:creator>User;DOROTEIAGOMES</dc:creator>
  <cp:lastModifiedBy>User</cp:lastModifiedBy>
  <cp:revision>7</cp:revision>
  <dcterms:created xsi:type="dcterms:W3CDTF">2013-09-14T17:45:44Z</dcterms:created>
  <dcterms:modified xsi:type="dcterms:W3CDTF">2013-09-14T18:44:41Z</dcterms:modified>
  <cp:category>REFLEXÃO</cp:category>
</cp:coreProperties>
</file>