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de-AT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+gE6o2L8IxsQeXQPikZA==" hashData="urQMso9p+XP1wm/581BdJwQf23f/alUB1YcDZ9a3XTrHMEIxTsGA1+5NWcXW9Fvg/gYngHx2SUpYAnDC7YMMFQ=="/>
  <p:extLst>
    <p:ext uri="{EFAFB233-063F-42B5-8137-9DF3F51BA10A}">
      <p15:sldGuideLst xmlns:p15="http://schemas.microsoft.com/office/powerpoint/2012/main">
        <p15:guide id="1" orient="horz" pos="1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FFFFCC"/>
    <a:srgbClr val="FF0000"/>
    <a:srgbClr val="008000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0929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110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431808-7BB6-4E4E-B24A-6396D5A8C701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24898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F80B57-5163-4A2A-B3CD-7B5BE47BC873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47902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A9BC35-3578-4AA8-98A4-14BF744C747A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79927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CCA279-FAED-4F36-A2C4-AB963E1B2A6D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03120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6916ED-97E8-4E5D-8E47-BECB29E7B4BB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31268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805DBD-85A0-4BEB-8E1E-CD24B4BDA361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27824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D30C4E-4D14-4604-ABBA-366C92B3B4D3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51285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4C804C-A82A-44E6-AE12-0F562B5AA2EE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0886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BC1473-7403-497F-AF5C-9D01A540FE5C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51340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AB698A-60B5-4616-9AA7-DF3BF0E4D344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64711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259FD3-DC51-49A7-98F8-6121AABA7E4F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82837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CC"/>
            </a:gs>
            <a:gs pos="50000">
              <a:srgbClr val="FFFFCC"/>
            </a:gs>
            <a:gs pos="100000">
              <a:srgbClr val="CCFFCC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AT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smtClean="0"/>
              <a:t>Klicken Sie, um die Formate des Vorlagentextes zu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D45419C-952C-47CC-B2DD-FAF261A28C50}" type="slidenum">
              <a:rPr lang="de-AT"/>
              <a:pPr/>
              <a:t>‹nº›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6"/>
          <p:cNvSpPr>
            <a:spLocks noChangeArrowheads="1" noChangeShapeType="1" noTextEdit="1"/>
          </p:cNvSpPr>
          <p:nvPr/>
        </p:nvSpPr>
        <p:spPr bwMode="auto">
          <a:xfrm>
            <a:off x="533400" y="2514600"/>
            <a:ext cx="8229600" cy="1828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pt-BR" sz="3600" kern="10" dirty="0">
              <a:gradFill rotWithShape="1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400" y="332656"/>
            <a:ext cx="8316416" cy="604867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416" y="651248"/>
            <a:ext cx="7802016" cy="522602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785" y="969840"/>
            <a:ext cx="7192615" cy="447538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3279" y="1493652"/>
            <a:ext cx="6120680" cy="336470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835695" y="1153563"/>
            <a:ext cx="6154017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Recomeço</a:t>
            </a:r>
          </a:p>
        </p:txBody>
      </p:sp>
      <p:sp>
        <p:nvSpPr>
          <p:cNvPr id="8" name="Retângulo 7"/>
          <p:cNvSpPr/>
          <p:nvPr/>
        </p:nvSpPr>
        <p:spPr>
          <a:xfrm>
            <a:off x="1475656" y="3805084"/>
            <a:ext cx="6287219" cy="66039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Apresentação: Dorotéia Gomes</a:t>
            </a:r>
            <a:endParaRPr lang="pt-BR" sz="3600" dirty="0">
              <a:solidFill>
                <a:srgbClr val="FFFF00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2195736" y="174576"/>
            <a:ext cx="46622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286000" y="5047964"/>
            <a:ext cx="5022304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  www.sergrasan.com</a:t>
            </a:r>
            <a:endParaRPr lang="pt-BR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C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Doroteia </a:t>
            </a:r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Gomes Slides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sndAc>
          <p:stSnd loop="1">
            <p:snd r:embed="rId2" name="MUSICA WORDS   BEE GEES INSTRUMENTAL.wav"/>
          </p:stSnd>
        </p:sndAc>
      </p:transition>
    </mc:Choice>
    <mc:Fallback xmlns="">
      <p:transition spd="slow" advTm="15000">
        <p:sndAc>
          <p:stSnd loop="1">
            <p:snd r:embed="rId8" name="MUSICA WORDS   BEE GEES 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35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600"/>
                            </p:stCondLst>
                            <p:childTnLst>
                              <p:par>
                                <p:cTn id="4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121568"/>
            <a:ext cx="9252520" cy="706834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121568"/>
            <a:ext cx="9252520" cy="706149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85800" y="-315416"/>
            <a:ext cx="6550496" cy="249299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endParaRPr lang="pt-BR" dirty="0"/>
          </a:p>
          <a:p>
            <a:pPr algn="ctr"/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Observe a natureza, tudo nela é recomeço. </a:t>
            </a:r>
          </a:p>
          <a:p>
            <a:pPr algn="ctr"/>
            <a:endParaRPr lang="pt-BR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259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11420"/>
            <a:ext cx="9270826" cy="7040820"/>
          </a:xfrm>
        </p:spPr>
      </p:pic>
      <p:sp>
        <p:nvSpPr>
          <p:cNvPr id="3" name="Retângulo 2"/>
          <p:cNvSpPr/>
          <p:nvPr/>
        </p:nvSpPr>
        <p:spPr>
          <a:xfrm>
            <a:off x="899592" y="404664"/>
            <a:ext cx="7632848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No lugar da poda surgem os brotos novos. </a:t>
            </a:r>
          </a:p>
        </p:txBody>
      </p:sp>
    </p:spTree>
    <p:extLst>
      <p:ext uri="{BB962C8B-B14F-4D97-AF65-F5344CB8AC3E}">
        <p14:creationId xmlns:p14="http://schemas.microsoft.com/office/powerpoint/2010/main" val="247454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8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1520" y="116632"/>
            <a:ext cx="6606480" cy="323165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 a água, a planta viceja novamente (renasce). </a:t>
            </a:r>
          </a:p>
          <a:p>
            <a:pPr algn="ctr"/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Nada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 </a:t>
            </a:r>
          </a:p>
          <a:p>
            <a:pPr algn="ctr"/>
            <a:endParaRPr lang="pt-BR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3875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36" y="22312"/>
            <a:ext cx="4789160" cy="340668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429000"/>
            <a:ext cx="4342244" cy="3429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11560" y="332656"/>
            <a:ext cx="6246440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própria terra se veste diferentemente todas as manhãs. </a:t>
            </a:r>
          </a:p>
          <a:p>
            <a:pPr algn="ctr"/>
            <a:endParaRPr lang="pt-B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6600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" y="46122"/>
            <a:ext cx="7846640" cy="341295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" y="3429000"/>
            <a:ext cx="7846640" cy="3429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85800" y="3284984"/>
            <a:ext cx="799065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Isso acontece também conosco. </a:t>
            </a:r>
          </a:p>
          <a:p>
            <a:pPr algn="ctr"/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ferida cicatriza, as dores desaparecem, a doença é vencida pela saúde, a calma vem após o nervosismo. 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950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Retângulo 4"/>
          <p:cNvSpPr/>
          <p:nvPr/>
        </p:nvSpPr>
        <p:spPr>
          <a:xfrm>
            <a:off x="1403648" y="609600"/>
            <a:ext cx="6696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 descanso restitui as forças. </a:t>
            </a:r>
          </a:p>
        </p:txBody>
      </p:sp>
    </p:spTree>
    <p:extLst>
      <p:ext uri="{BB962C8B-B14F-4D97-AF65-F5344CB8AC3E}">
        <p14:creationId xmlns:p14="http://schemas.microsoft.com/office/powerpoint/2010/main" val="13608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576"/>
            <a:ext cx="9144000" cy="6870576"/>
          </a:xfr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8" y="-12576"/>
            <a:ext cx="4572000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84558" y="0"/>
            <a:ext cx="454688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10800000" flipV="1">
            <a:off x="179512" y="3895009"/>
            <a:ext cx="871296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Recomece. Anime-se. </a:t>
            </a:r>
          </a:p>
          <a:p>
            <a:pPr algn="ctr"/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 preciso, faça tudo novamente. </a:t>
            </a:r>
          </a:p>
          <a:p>
            <a:pPr algn="ctr"/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Assim, é a VIDA! </a:t>
            </a:r>
          </a:p>
          <a:p>
            <a:pPr algn="ctr"/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545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Retângulo 2"/>
          <p:cNvSpPr/>
          <p:nvPr/>
        </p:nvSpPr>
        <p:spPr>
          <a:xfrm>
            <a:off x="611560" y="548680"/>
            <a:ext cx="78466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</a:rPr>
              <a:t>Texto: RECOMEÇO</a:t>
            </a:r>
          </a:p>
          <a:p>
            <a:r>
              <a:rPr lang="pt-BR" b="1" dirty="0">
                <a:solidFill>
                  <a:srgbClr val="FF0000"/>
                </a:solidFill>
              </a:rPr>
              <a:t>Autoria: Desconheço.</a:t>
            </a:r>
          </a:p>
          <a:p>
            <a:r>
              <a:rPr lang="pt-BR" b="1" dirty="0">
                <a:solidFill>
                  <a:srgbClr val="FF0000"/>
                </a:solidFill>
              </a:rPr>
              <a:t>Formatação: Dorotéia Gomes</a:t>
            </a:r>
          </a:p>
          <a:p>
            <a:r>
              <a:rPr lang="pt-BR" b="1" dirty="0">
                <a:solidFill>
                  <a:srgbClr val="FF0000"/>
                </a:solidFill>
              </a:rPr>
              <a:t>Imagens: Internet</a:t>
            </a:r>
          </a:p>
          <a:p>
            <a:r>
              <a:rPr lang="pt-BR" b="1" dirty="0" smtClean="0">
                <a:solidFill>
                  <a:srgbClr val="FF0000"/>
                </a:solidFill>
              </a:rPr>
              <a:t>Música:  </a:t>
            </a:r>
            <a:r>
              <a:rPr lang="pt-BR" sz="1800" b="1" dirty="0" smtClean="0">
                <a:solidFill>
                  <a:srgbClr val="FF0000"/>
                </a:solidFill>
              </a:rPr>
              <a:t>MÚSICA WORDS BEE GEES INSTRUMENTAL</a:t>
            </a:r>
            <a:endParaRPr lang="pt-BR" sz="1800" b="1" dirty="0">
              <a:solidFill>
                <a:srgbClr val="FF0000"/>
              </a:solidFill>
            </a:endParaRPr>
          </a:p>
          <a:p>
            <a:r>
              <a:rPr lang="pt-BR" b="1" dirty="0" err="1">
                <a:solidFill>
                  <a:srgbClr val="FF0000"/>
                </a:solidFill>
              </a:rPr>
              <a:t>Divulgação:www.sergrasan.com</a:t>
            </a:r>
            <a:r>
              <a:rPr lang="pt-BR" b="1" dirty="0">
                <a:solidFill>
                  <a:srgbClr val="FF0000"/>
                </a:solidFill>
              </a:rPr>
              <a:t>/</a:t>
            </a:r>
            <a:r>
              <a:rPr lang="pt-BR" b="1" dirty="0" err="1">
                <a:solidFill>
                  <a:srgbClr val="FF0000"/>
                </a:solidFill>
              </a:rPr>
              <a:t>doroteiagomesslides</a:t>
            </a:r>
            <a:endParaRPr lang="pt-BR" b="1" dirty="0">
              <a:solidFill>
                <a:srgbClr val="FF0000"/>
              </a:solidFill>
            </a:endParaRPr>
          </a:p>
          <a:p>
            <a:r>
              <a:rPr lang="pt-BR" b="1" dirty="0">
                <a:solidFill>
                  <a:srgbClr val="FF0000"/>
                </a:solidFill>
              </a:rPr>
              <a:t>Doroteiagomes06@gmail.com</a:t>
            </a:r>
          </a:p>
        </p:txBody>
      </p:sp>
    </p:spTree>
    <p:extLst>
      <p:ext uri="{BB962C8B-B14F-4D97-AF65-F5344CB8AC3E}">
        <p14:creationId xmlns:p14="http://schemas.microsoft.com/office/powerpoint/2010/main" val="313023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RECOMEÇO</Template>
  <TotalTime>0</TotalTime>
  <Words>126</Words>
  <Application>Microsoft Office PowerPoint</Application>
  <PresentationFormat>Apresentação na tela (4:3)</PresentationFormat>
  <Paragraphs>27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2" baseType="lpstr">
      <vt:lpstr>Impact</vt:lpstr>
      <vt:lpstr>Times New Roman</vt:lpstr>
      <vt:lpstr>Standarddesign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2013-09-15T01:48:07Z</dcterms:created>
  <dcterms:modified xsi:type="dcterms:W3CDTF">2013-09-15T01:48:41Z</dcterms:modified>
  <cp:category>REFLEXÃO</cp:category>
</cp:coreProperties>
</file>