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>
      <p:cViewPr varScale="1">
        <p:scale>
          <a:sx n="84" d="100"/>
          <a:sy n="84" d="100"/>
        </p:scale>
        <p:origin x="36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8E8E9-FFFE-4FAC-99DD-FA5DB688A97C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FBE7C-132C-4ACC-B59D-698B0D45D314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https://lh6.googleusercontent.com/-s_ddzzOHAxA/UXfqspDkUFI/AAAAAAAAfwA/_F41HnI6LSI/s458/bbb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AutoShape 2" descr="F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28" name="AutoShape 4" descr="F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-642974" y="-214338"/>
            <a:ext cx="4000528" cy="3739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9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Times New Roman" pitchFamily="18" charset="0"/>
              </a:rPr>
              <a:t>Retrato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>
              <a:solidFill>
                <a:srgbClr val="FF0000"/>
              </a:solidFill>
              <a:latin typeface="Lucida Bright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Times New Roman" pitchFamily="18" charset="0"/>
              </a:rPr>
              <a:t>de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>
              <a:solidFill>
                <a:srgbClr val="FF0000"/>
              </a:solidFill>
              <a:latin typeface="Lucida Bright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Times New Roman" pitchFamily="18" charset="0"/>
              </a:rPr>
              <a:t>mãe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357950" y="785794"/>
            <a:ext cx="21916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C000"/>
                </a:solidFill>
                <a:latin typeface="Lucida Bright" pitchFamily="18" charset="0"/>
              </a:rPr>
              <a:t>DOROTEIA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  <a:latin typeface="Lucida Bright" pitchFamily="18" charset="0"/>
              </a:rPr>
              <a:t>GOMES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  <a:latin typeface="Lucida Bright" pitchFamily="18" charset="0"/>
              </a:rPr>
              <a:t>SLIDES</a:t>
            </a:r>
            <a:endParaRPr lang="pt-BR" sz="2800" b="1" dirty="0">
              <a:solidFill>
                <a:srgbClr val="FFC000"/>
              </a:solidFill>
              <a:latin typeface="Lucida Bright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85786" y="485776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b="1" dirty="0" smtClean="0">
                <a:ln>
                  <a:solidFill>
                    <a:srgbClr val="FFC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Lucida Bright" pitchFamily="18" charset="0"/>
              </a:rPr>
              <a:t>WWW.SERGRASAN.COM</a:t>
            </a:r>
            <a:endParaRPr lang="pt-BR" b="1" dirty="0">
              <a:ln>
                <a:solidFill>
                  <a:srgbClr val="FFC00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Lucida Bright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00034" y="3500438"/>
            <a:ext cx="18573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Autor: Don </a:t>
            </a:r>
            <a:r>
              <a:rPr lang="es-ES" b="1" dirty="0" err="1"/>
              <a:t>Ramon</a:t>
            </a:r>
            <a:r>
              <a:rPr lang="es-ES" b="1" dirty="0"/>
              <a:t> </a:t>
            </a:r>
            <a:r>
              <a:rPr lang="es-ES" b="1" dirty="0" err="1"/>
              <a:t>Angel</a:t>
            </a:r>
            <a:r>
              <a:rPr lang="es-ES" b="1" dirty="0"/>
              <a:t> Jara - Bispo de La Serena -Chile</a:t>
            </a:r>
            <a:endParaRPr lang="pt-BR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7143768" y="2500306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B050"/>
                </a:solidFill>
              </a:rPr>
              <a:t>Música</a:t>
            </a:r>
            <a:r>
              <a:rPr lang="pt-BR" sz="2800" b="1" dirty="0" smtClean="0">
                <a:solidFill>
                  <a:srgbClr val="00B050"/>
                </a:solidFill>
              </a:rPr>
              <a:t>:</a:t>
            </a:r>
            <a:endParaRPr lang="pt-BR" sz="2800" b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Tm="27000">
    <p:sndAc>
      <p:stSnd>
        <p:snd r:embed="rId2" name="EL RELOJ  INSTRUMENTAL VERSION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8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1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700"/>
                            </p:stCondLst>
                            <p:childTnLst>
                              <p:par>
                                <p:cTn id="2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800"/>
                            </p:stCondLst>
                            <p:childTnLst>
                              <p:par>
                                <p:cTn id="2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0"/>
                            </p:stCondLst>
                            <p:childTnLst>
                              <p:par>
                                <p:cTn id="3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5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5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5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3386134" cy="1470025"/>
          </a:xfrm>
        </p:spPr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2771772" cy="1752600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12290" name="Picture 2" descr="Foto com animaçã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000628" y="357166"/>
            <a:ext cx="3857652" cy="6286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5000628" y="0"/>
            <a:ext cx="3714776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Uma simples mulher existe que,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pela imensidão do seu amor,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tem um pouco de Deus,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e pela constância de sua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 dedicação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tem um pouco de anjo;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que, sendo moça, pensa como uma anciã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e, sendo velha,</a:t>
            </a:r>
            <a:b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24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age com todas as forças da juventude;</a:t>
            </a: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57818" y="274638"/>
            <a:ext cx="3328982" cy="1143000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929190" y="1600200"/>
            <a:ext cx="3757610" cy="4525963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5362" name="AutoShape 2" descr="F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30331" t="10742" r="30514" b="625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tângulo 5"/>
          <p:cNvSpPr/>
          <p:nvPr/>
        </p:nvSpPr>
        <p:spPr>
          <a:xfrm>
            <a:off x="428596" y="357166"/>
            <a:ext cx="3786214" cy="6000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30331" t="10742" r="30514" b="6250"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71472" y="357166"/>
            <a:ext cx="328614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Quando ignorante,</a:t>
            </a:r>
            <a:b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melhor que qualquer sábio</a:t>
            </a:r>
            <a:b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desvenda os segredos da natureza,</a:t>
            </a:r>
            <a:b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e, quando sábia,</a:t>
            </a:r>
            <a:b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3200" b="1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Times New Roman" pitchFamily="18" charset="0"/>
                <a:cs typeface="Arial" pitchFamily="34" charset="0"/>
              </a:rPr>
              <a:t>assume a simplicidade das crianças</a:t>
            </a:r>
            <a:endParaRPr kumimoji="0" lang="pt-BR" sz="3200" b="1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444208" y="3573016"/>
            <a:ext cx="24482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TODAS</a:t>
            </a:r>
          </a:p>
          <a:p>
            <a:pPr algn="ctr"/>
            <a:endParaRPr lang="pt-BR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MÃES DO</a:t>
            </a:r>
          </a:p>
          <a:p>
            <a:pPr algn="ctr"/>
            <a:endParaRPr lang="pt-BR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MUND0 POR </a:t>
            </a:r>
          </a:p>
          <a:p>
            <a:pPr algn="ctr"/>
            <a:endParaRPr lang="pt-BR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SEU AMOR E</a:t>
            </a:r>
          </a:p>
          <a:p>
            <a:pPr algn="ctr"/>
            <a:endParaRPr lang="pt-BR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DEDICAÇÃO</a:t>
            </a:r>
            <a:endParaRPr lang="pt-BR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" name="Picture 2" descr="00cckez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70519"/>
            <a:ext cx="2592288" cy="58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400"/>
                            </p:stCondLst>
                            <p:childTnLst>
                              <p:par>
                                <p:cTn id="44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RETRATO DE MÃE BY DOROTÉIA GOMES</Template>
  <TotalTime>12</TotalTime>
  <Words>42</Words>
  <Application>Microsoft Office PowerPoint</Application>
  <PresentationFormat>Apresentação na tela (4:3)</PresentationFormat>
  <Paragraphs>28</Paragraphs>
  <Slides>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8" baseType="lpstr">
      <vt:lpstr>Arial</vt:lpstr>
      <vt:lpstr>Calibri</vt:lpstr>
      <vt:lpstr>Lucida Bright</vt:lpstr>
      <vt:lpstr>Times New Roman</vt:lpstr>
      <vt:lpstr>Tema do Office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 gonçalves de carvalho gomes</dc:creator>
  <cp:lastModifiedBy>dorotéia gonçalves de carvalho gomes</cp:lastModifiedBy>
  <cp:revision>2</cp:revision>
  <dcterms:created xsi:type="dcterms:W3CDTF">2017-05-14T00:06:37Z</dcterms:created>
  <dcterms:modified xsi:type="dcterms:W3CDTF">2017-05-14T00:18:56Z</dcterms:modified>
</cp:coreProperties>
</file>