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1" r:id="rId10"/>
    <p:sldId id="313" r:id="rId11"/>
    <p:sldId id="310" r:id="rId12"/>
    <p:sldId id="312" r:id="rId13"/>
    <p:sldId id="314" r:id="rId14"/>
    <p:sldId id="315" r:id="rId15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040C"/>
    <a:srgbClr val="5F311F"/>
    <a:srgbClr val="0066FF"/>
    <a:srgbClr val="66CCFF"/>
    <a:srgbClr val="85452B"/>
    <a:srgbClr val="EAC582"/>
    <a:srgbClr val="CBE2AC"/>
    <a:srgbClr val="7FA2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984" autoAdjust="0"/>
    <p:restoredTop sz="94685" autoAdjust="0"/>
  </p:normalViewPr>
  <p:slideViewPr>
    <p:cSldViewPr>
      <p:cViewPr varScale="1">
        <p:scale>
          <a:sx n="84" d="100"/>
          <a:sy n="84" d="100"/>
        </p:scale>
        <p:origin x="84" y="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48884D-5712-4705-B75B-9C6F965F7878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4772125"/>
      </p:ext>
    </p:extLst>
  </p:cSld>
  <p:clrMapOvr>
    <a:masterClrMapping/>
  </p:clrMapOvr>
  <p:transition advTm="3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7030BE-9812-4FE9-A3EA-18847BB91495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811254"/>
      </p:ext>
    </p:extLst>
  </p:cSld>
  <p:clrMapOvr>
    <a:masterClrMapping/>
  </p:clrMapOvr>
  <p:transition advTm="3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133691-BDE8-49F4-BD9B-22EC4EE142D1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50479"/>
      </p:ext>
    </p:extLst>
  </p:cSld>
  <p:clrMapOvr>
    <a:masterClrMapping/>
  </p:clrMapOvr>
  <p:transition advTm="3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BE6E33-6DE4-4516-A7B8-ED7C32B37196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505077"/>
      </p:ext>
    </p:extLst>
  </p:cSld>
  <p:clrMapOvr>
    <a:masterClrMapping/>
  </p:clrMapOvr>
  <p:transition advTm="3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D30CFB-9610-4538-ACF9-DBB19496F400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66170"/>
      </p:ext>
    </p:extLst>
  </p:cSld>
  <p:clrMapOvr>
    <a:masterClrMapping/>
  </p:clrMapOvr>
  <p:transition advTm="3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875235-2244-4D99-8681-8C8BD9174319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804682"/>
      </p:ext>
    </p:extLst>
  </p:cSld>
  <p:clrMapOvr>
    <a:masterClrMapping/>
  </p:clrMapOvr>
  <p:transition advTm="3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2CEB8E-A0E1-4429-ABA9-486617AEA956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48688"/>
      </p:ext>
    </p:extLst>
  </p:cSld>
  <p:clrMapOvr>
    <a:masterClrMapping/>
  </p:clrMapOvr>
  <p:transition advTm="3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8271A6-0B57-410F-8A13-E8A0CB7BDC50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40163"/>
      </p:ext>
    </p:extLst>
  </p:cSld>
  <p:clrMapOvr>
    <a:masterClrMapping/>
  </p:clrMapOvr>
  <p:transition advTm="3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2C67FB-47B1-4B01-BC3D-AD5EC87AB4F7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50603"/>
      </p:ext>
    </p:extLst>
  </p:cSld>
  <p:clrMapOvr>
    <a:masterClrMapping/>
  </p:clrMapOvr>
  <p:transition advTm="3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36F123-58BD-48C0-B98E-713B6D6D8D5F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7126866"/>
      </p:ext>
    </p:extLst>
  </p:cSld>
  <p:clrMapOvr>
    <a:masterClrMapping/>
  </p:clrMapOvr>
  <p:transition advTm="3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370002-D5A5-4CD9-9604-56DBC38181C9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8250444"/>
      </p:ext>
    </p:extLst>
  </p:cSld>
  <p:clrMapOvr>
    <a:masterClrMapping/>
  </p:clrMapOvr>
  <p:transition advTm="3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76C443BC-0E91-4E71-A78C-2897C888198C}" type="slidenum">
              <a:rPr lang="he-IL"/>
              <a:pPr/>
              <a:t>‹nº›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randomBar dir="vert"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Arial" charset="0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Arial" charset="0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Arial" charset="0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Psico.normam@gmail.com" TargetMode="Externa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243410"/>
            <a:ext cx="9288524" cy="727281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536" y="-171399"/>
            <a:ext cx="9432540" cy="73001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52536" y="-243409"/>
            <a:ext cx="9432540" cy="737220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899592" y="857250"/>
            <a:ext cx="7416824" cy="4227934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  <a:scene3d>
              <a:camera prst="obliqueTopLeft"/>
              <a:lightRig rig="threePt" dir="t"/>
            </a:scene3d>
          </a:bodyPr>
          <a:lstStyle/>
          <a:p>
            <a:r>
              <a:rPr lang="pt-BR" sz="3600" b="1" i="1" dirty="0" smtClean="0">
                <a:ln w="12700">
                  <a:solidFill>
                    <a:schemeClr val="tx1"/>
                  </a:solidFill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onotype Corsiva" panose="03010101010201010101" pitchFamily="66" charset="0"/>
              </a:rPr>
              <a:t>PAZ PROFUNDA!!!  SER   E </a:t>
            </a:r>
          </a:p>
          <a:p>
            <a:endParaRPr lang="pt-BR" sz="3600" b="1" i="1" dirty="0">
              <a:ln w="12700">
                <a:solidFill>
                  <a:schemeClr val="tx1"/>
                </a:solidFill>
              </a:ln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onotype Corsiva" panose="03010101010201010101" pitchFamily="66" charset="0"/>
            </a:endParaRPr>
          </a:p>
          <a:p>
            <a:r>
              <a:rPr lang="pt-BR" sz="3600" b="1" i="1" dirty="0" smtClean="0">
                <a:ln w="12700">
                  <a:solidFill>
                    <a:schemeClr val="tx1"/>
                  </a:solidFill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onotype Corsiva" panose="03010101010201010101" pitchFamily="66" charset="0"/>
              </a:rPr>
              <a:t>DESEJAR   A  PAZ  UNIVERSAL</a:t>
            </a:r>
          </a:p>
          <a:p>
            <a:endParaRPr lang="pt-BR" sz="3600" b="1" i="1" dirty="0">
              <a:ln w="12700">
                <a:solidFill>
                  <a:schemeClr val="tx1"/>
                </a:solidFill>
              </a:ln>
              <a:latin typeface="Monotype Corsiva" panose="030101010102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95536" y="5733256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AUTOMÁTICO</a:t>
            </a:r>
            <a:endParaRPr lang="pt-BR" sz="20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195736" y="5373215"/>
            <a:ext cx="648072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pt-BR" sz="24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Texto</a:t>
            </a:r>
            <a:r>
              <a:rPr lang="pt-BR" sz="24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: Norma Aparecida Silveira </a:t>
            </a:r>
            <a:r>
              <a:rPr lang="pt-BR" sz="24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Moraes</a:t>
            </a:r>
          </a:p>
          <a:p>
            <a:pPr algn="l"/>
            <a:r>
              <a:rPr lang="pt-BR" sz="24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      Apresentação</a:t>
            </a:r>
            <a:r>
              <a:rPr lang="pt-BR" sz="24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: Doroteia </a:t>
            </a:r>
            <a:r>
              <a:rPr lang="pt-BR" sz="24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Gomes  </a:t>
            </a:r>
            <a:endParaRPr lang="pt-BR" sz="2400" dirty="0"/>
          </a:p>
        </p:txBody>
      </p:sp>
    </p:spTree>
  </p:cSld>
  <p:clrMapOvr>
    <a:masterClrMapping/>
  </p:clrMapOvr>
  <p:transition advTm="15000">
    <p:randomBar dir="vert"/>
    <p:sndAc>
      <p:stSnd loop="1">
        <p:snd r:embed="rId2" name="Une_vraie_splendeur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6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350"/>
                            </p:stCondLst>
                            <p:childTnLst>
                              <p:par>
                                <p:cTn id="3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3573016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b="1" i="1" dirty="0">
                <a:latin typeface="Monotype Corsiva" panose="03010101010201010101" pitchFamily="66" charset="0"/>
              </a:rPr>
              <a:t>Paz Profunda é: Ser a Essência do teu Eu...É estado de espírito.</a:t>
            </a:r>
          </a:p>
          <a:p>
            <a:pPr algn="ctr"/>
            <a:r>
              <a:rPr lang="pt-BR" sz="3000" b="1" i="1" dirty="0">
                <a:latin typeface="Monotype Corsiva" panose="03010101010201010101" pitchFamily="66" charset="0"/>
              </a:rPr>
              <a:t> Paz Profunda não é somente descansar e relaxar...</a:t>
            </a:r>
          </a:p>
          <a:p>
            <a:pPr algn="ctr"/>
            <a:r>
              <a:rPr lang="pt-BR" sz="3000" b="1" i="1" dirty="0">
                <a:latin typeface="Monotype Corsiva" panose="03010101010201010101" pitchFamily="66" charset="0"/>
              </a:rPr>
              <a:t> Paz Profunda é: ser Gente da Gente...PLENITUDE</a:t>
            </a:r>
          </a:p>
          <a:p>
            <a:pPr algn="ctr"/>
            <a:r>
              <a:rPr lang="pt-BR" sz="3000" b="1" i="1" dirty="0">
                <a:latin typeface="Monotype Corsiva" panose="03010101010201010101" pitchFamily="66" charset="0"/>
              </a:rPr>
              <a:t> Paz Profunda também é: Servir a Humanidade...</a:t>
            </a: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7365227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430"/>
            <a:ext cx="9144000" cy="696882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3212976"/>
            <a:ext cx="86409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atin typeface="Monotype Corsiva" panose="03010101010201010101" pitchFamily="66" charset="0"/>
              </a:rPr>
              <a:t>Paz profunda é: Dar um pouquinho de Si para o Outro...</a:t>
            </a:r>
          </a:p>
          <a:p>
            <a:pPr algn="ctr"/>
            <a:r>
              <a:rPr lang="pt-BR" sz="3200" b="1" dirty="0">
                <a:latin typeface="Monotype Corsiva" panose="03010101010201010101" pitchFamily="66" charset="0"/>
              </a:rPr>
              <a:t> Paz profunda é: Lutar pela Vida, Planeta...SALVAÇÃO...</a:t>
            </a:r>
          </a:p>
          <a:p>
            <a:pPr algn="ctr"/>
            <a:r>
              <a:rPr lang="pt-BR" sz="3200" b="1" dirty="0">
                <a:latin typeface="Monotype Corsiva" panose="03010101010201010101" pitchFamily="66" charset="0"/>
              </a:rPr>
              <a:t> Paz Profunda é: Levar adiante a sua Missão de Vida...</a:t>
            </a:r>
          </a:p>
          <a:p>
            <a:pPr algn="ctr"/>
            <a:r>
              <a:rPr lang="pt-BR" sz="3200" b="1" dirty="0">
                <a:latin typeface="Monotype Corsiva" panose="03010101010201010101" pitchFamily="66" charset="0"/>
              </a:rPr>
              <a:t> Paz Profunda é: Desempenhar bem o Seu Existir no Mundo...</a:t>
            </a:r>
          </a:p>
        </p:txBody>
      </p:sp>
    </p:spTree>
    <p:extLst>
      <p:ext uri="{BB962C8B-B14F-4D97-AF65-F5344CB8AC3E}">
        <p14:creationId xmlns:p14="http://schemas.microsoft.com/office/powerpoint/2010/main" val="536498898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252520" cy="71287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331640" y="2636912"/>
            <a:ext cx="770485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Paz Profunda é: SER AMOR E LUZ...Caridade e compaixão...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Ser uma vela que vai acendendo outras VELAS;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Ser mais que Ter.. Caridade e acolhimento.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Amar o Próximo. Ser benevolente. Sem preconceito. Olhar e respeitar o outro como semelhante.</a:t>
            </a:r>
          </a:p>
        </p:txBody>
      </p:sp>
    </p:spTree>
    <p:extLst>
      <p:ext uri="{BB962C8B-B14F-4D97-AF65-F5344CB8AC3E}">
        <p14:creationId xmlns:p14="http://schemas.microsoft.com/office/powerpoint/2010/main" val="3699385800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4" y="764704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-171400"/>
            <a:ext cx="9369052" cy="741682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55576" y="4365104"/>
            <a:ext cx="83884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Paz Profunda é: Ser Solidário ao sofrimento do outro...compreender, abrir espaço para o novo. Rever conceitos.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Compreender e aconselhar…ILUMINAR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Ensinar o Amor e a Lei do retorno...Dás e receberás. Fazer somente o que deseja que te façam.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PERDOAR e Reconciliar...Confraternização.</a:t>
            </a:r>
          </a:p>
        </p:txBody>
      </p:sp>
    </p:spTree>
    <p:extLst>
      <p:ext uri="{BB962C8B-B14F-4D97-AF65-F5344CB8AC3E}">
        <p14:creationId xmlns:p14="http://schemas.microsoft.com/office/powerpoint/2010/main" val="2099238577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626" y="-45720"/>
            <a:ext cx="9144000" cy="70294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51495" y="4922555"/>
            <a:ext cx="8015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2400" b="1" i="1" dirty="0">
                <a:latin typeface="Monotype Corsiva" panose="03010101010201010101" pitchFamily="66" charset="0"/>
              </a:rPr>
              <a:t>Paz Profunda é: Fazer o que têm de ser feito Hoje. Viver o AGORA.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Paz Profunda é: Vibrar Energia de Luz para todos. Pensar positivo.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Fazer o Bem sem olhar a Quem...Raça ou crença.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Servir a Deus, Viver Seu dom. Cumprir sua missão.</a:t>
            </a:r>
          </a:p>
        </p:txBody>
      </p:sp>
    </p:spTree>
    <p:extLst>
      <p:ext uri="{BB962C8B-B14F-4D97-AF65-F5344CB8AC3E}">
        <p14:creationId xmlns:p14="http://schemas.microsoft.com/office/powerpoint/2010/main" val="1532281293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0"/>
            <a:ext cx="9324528" cy="70294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43608" y="4945415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Paz Profunda é: Sorrir, Chorar de Emoção, Cantar, </a:t>
            </a:r>
            <a:r>
              <a:rPr lang="pt-BR" sz="2400" b="1" i="1" dirty="0" smtClean="0">
                <a:latin typeface="Monotype Corsiva" panose="03010101010201010101" pitchFamily="66" charset="0"/>
              </a:rPr>
              <a:t>Dançar, </a:t>
            </a:r>
            <a:r>
              <a:rPr lang="pt-BR" sz="2400" b="1" i="1" dirty="0">
                <a:latin typeface="Monotype Corsiva" panose="03010101010201010101" pitchFamily="66" charset="0"/>
              </a:rPr>
              <a:t>Brincar.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Ser Paciência diante do sofrer e mudar. Ajudar...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Ser atitude construtiva para o Bem comum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Acolher, abraçar, Ser fraterno. É Ação Social.</a:t>
            </a:r>
          </a:p>
        </p:txBody>
      </p:sp>
    </p:spTree>
    <p:extLst>
      <p:ext uri="{BB962C8B-B14F-4D97-AF65-F5344CB8AC3E}">
        <p14:creationId xmlns:p14="http://schemas.microsoft.com/office/powerpoint/2010/main" val="2339902237"/>
      </p:ext>
    </p:extLst>
  </p:cSld>
  <p:clrMapOvr>
    <a:masterClrMapping/>
  </p:clrMapOvr>
  <p:transition advTm="1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315416"/>
            <a:ext cx="9361040" cy="734481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4653136"/>
            <a:ext cx="8640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Paz Profunda é: Ouvir a Consciência, é refletir atos...consertar erros. Recomeçar com sabedoria e inteligência emocional.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Ajudar a construir uma humanidade melhor...Com Igualdade e Fraternidade...Evoluir plenamente a cada amanhecer.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91149575"/>
      </p:ext>
    </p:extLst>
  </p:cSld>
  <p:clrMapOvr>
    <a:masterClrMapping/>
  </p:clrMapOvr>
  <p:transition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9392"/>
            <a:ext cx="9252520" cy="72008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99592" y="4005064"/>
            <a:ext cx="79928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latin typeface="Monotype Corsiva" panose="03010101010201010101" pitchFamily="66" charset="0"/>
              </a:rPr>
              <a:t>Paz Profunda é: UNIR AO O CRIADOR E CONFIAR...CRESCER...SER.</a:t>
            </a:r>
          </a:p>
          <a:p>
            <a:pPr algn="ctr"/>
            <a:r>
              <a:rPr lang="pt-BR" sz="3200" b="1" i="1" dirty="0">
                <a:latin typeface="Monotype Corsiva" panose="03010101010201010101" pitchFamily="66" charset="0"/>
              </a:rPr>
              <a:t> Paz Profunda é: Respeitar, Agradecer e Ser Esperança...Crer na paz. E lutar pela paz, em seu lar, ambiente de trabalho...</a:t>
            </a:r>
          </a:p>
        </p:txBody>
      </p:sp>
    </p:spTree>
    <p:extLst>
      <p:ext uri="{BB962C8B-B14F-4D97-AF65-F5344CB8AC3E}">
        <p14:creationId xmlns:p14="http://schemas.microsoft.com/office/powerpoint/2010/main" val="4146861656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8" y="764704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584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4365104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Paz Profunda é: lutar pelo seu Ideal de Vida, Habilidade, Competência Construtiva...Realização pessoal, resolução de problemas, agir, ter atitude e estratégias para o bem comum.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Ter a Consciência tranquila e dormir em paz.</a:t>
            </a:r>
          </a:p>
        </p:txBody>
      </p:sp>
    </p:spTree>
    <p:extLst>
      <p:ext uri="{BB962C8B-B14F-4D97-AF65-F5344CB8AC3E}">
        <p14:creationId xmlns:p14="http://schemas.microsoft.com/office/powerpoint/2010/main" val="1520331452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056" y="-99392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403648" y="3717032"/>
            <a:ext cx="662473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latin typeface="Monotype Corsiva" panose="03010101010201010101" pitchFamily="66" charset="0"/>
              </a:rPr>
              <a:t>Paz Profunda é: Ouvir a voz do Coração e Meditar...Idealizar.</a:t>
            </a:r>
            <a:endParaRPr lang="pt-BR" sz="2800" b="1" i="1" dirty="0">
              <a:latin typeface="Monotype Corsiva" panose="03010101010201010101" pitchFamily="66" charset="0"/>
            </a:endParaRP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Usar o VERBO para Iluminar o caminho. Fazer.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SER LUZ, VIDA E AMOR: Autoconhecimento.</a:t>
            </a:r>
          </a:p>
        </p:txBody>
      </p:sp>
    </p:spTree>
    <p:extLst>
      <p:ext uri="{BB962C8B-B14F-4D97-AF65-F5344CB8AC3E}">
        <p14:creationId xmlns:p14="http://schemas.microsoft.com/office/powerpoint/2010/main" val="3076611342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15416"/>
            <a:ext cx="9144000" cy="738944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99592" y="3429000"/>
            <a:ext cx="74888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200" b="1" i="1" dirty="0">
                <a:latin typeface="Monotype Corsiva" panose="03010101010201010101" pitchFamily="66" charset="0"/>
              </a:rPr>
              <a:t>PAZ PROFUNDA É: SABER, OUSAR, QUERER, E CALAR...</a:t>
            </a:r>
          </a:p>
          <a:p>
            <a:pPr algn="ctr"/>
            <a:r>
              <a:rPr lang="pt-BR" sz="3200" b="1" i="1" dirty="0">
                <a:latin typeface="Monotype Corsiva" panose="03010101010201010101" pitchFamily="66" charset="0"/>
              </a:rPr>
              <a:t> PAZ PROFUNDA A TODOS! PESSOAS QUERIDAS!</a:t>
            </a:r>
          </a:p>
        </p:txBody>
      </p:sp>
    </p:spTree>
    <p:extLst>
      <p:ext uri="{BB962C8B-B14F-4D97-AF65-F5344CB8AC3E}">
        <p14:creationId xmlns:p14="http://schemas.microsoft.com/office/powerpoint/2010/main" val="1807601436"/>
      </p:ext>
    </p:extLst>
  </p:cSld>
  <p:clrMapOvr>
    <a:masterClrMapping/>
  </p:clrMapOvr>
  <p:transition advTm="1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3" y="764704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3" y="0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55576" y="2420888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solidFill>
                  <a:srgbClr val="00040C"/>
                </a:solidFill>
              </a:rPr>
              <a:t>ASSIM A SUA LUZ VAI SE AJUNTANDO A OUTRA EM PLENITUDE.</a:t>
            </a:r>
          </a:p>
          <a:p>
            <a:pPr algn="ctr"/>
            <a:r>
              <a:rPr lang="pt-BR" sz="2400" b="1" i="1" dirty="0">
                <a:solidFill>
                  <a:srgbClr val="00040C"/>
                </a:solidFill>
              </a:rPr>
              <a:t> E ILUMINANDO E PROTEGENDO NOSSAS VIDAS E AO REDOR; COM A PROTEÇÃO CÓSMICA QUE EMANA DO CRIADOR, (AMOR)...QUE DESEJA A FELICIDADE DE SUA CRIATURA E TRANSFORMAÇÃO ENERGÉTICA E A PRESERVAÇÃO DO PLANETA. PAZ PROFUNDA!!!E ela começa dentro de cada SER, com autoquestionamento, avaliação pessoal, pensamentos e sentimentos nobres....</a:t>
            </a:r>
          </a:p>
        </p:txBody>
      </p:sp>
    </p:spTree>
    <p:extLst>
      <p:ext uri="{BB962C8B-B14F-4D97-AF65-F5344CB8AC3E}">
        <p14:creationId xmlns:p14="http://schemas.microsoft.com/office/powerpoint/2010/main" val="1530202194"/>
      </p:ext>
    </p:extLst>
  </p:cSld>
  <p:clrMapOvr>
    <a:masterClrMapping/>
  </p:clrMapOvr>
  <p:transition advTm="2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404664"/>
            <a:ext cx="5086275" cy="619268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836712"/>
            <a:ext cx="3312368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923928" y="836712"/>
            <a:ext cx="504056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PAZ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PROFUNDA !!! SER E DESEJAR A PAZ UNIVERSAL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NORMA APARECIDA SILVEIRA DE MORAES.</a:t>
            </a: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DOROTÉIA GOMES</a:t>
            </a: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</a:t>
            </a: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pt-BR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DIVULGAÇÃO:www.sergrasan.com</a:t>
            </a:r>
            <a:r>
              <a:rPr lang="pt-B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pt-BR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doroteiagomesslides</a:t>
            </a:r>
            <a:endParaRPr lang="pt-B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pt-B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www.sergrasan.com/normasilveiramoraesslides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923928" y="4293096"/>
            <a:ext cx="48245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dirty="0" smtClean="0">
                <a:hlinkClick r:id="rId4"/>
              </a:rPr>
              <a:t>doroteiagomes06@gmail.com</a:t>
            </a:r>
            <a:endParaRPr lang="pt-BR" dirty="0" smtClean="0"/>
          </a:p>
          <a:p>
            <a:pPr algn="l"/>
            <a:r>
              <a:rPr lang="pt-BR" dirty="0" smtClean="0">
                <a:hlinkClick r:id="rId5"/>
              </a:rPr>
              <a:t>Psico.normam@gmail.com</a:t>
            </a:r>
            <a:endParaRPr lang="pt-BR" dirty="0" smtClean="0"/>
          </a:p>
          <a:p>
            <a:pPr algn="l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73089598"/>
      </p:ext>
    </p:extLst>
  </p:cSld>
  <p:clrMapOvr>
    <a:masterClrMapping/>
  </p:clrMapOvr>
  <p:transition advTm="3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עיצוב ברירת מחדל">
      <a:majorFont>
        <a:latin typeface="Arial"/>
        <a:ea typeface=""/>
        <a:cs typeface="Times New Roman (Hebrew)"/>
      </a:majorFont>
      <a:minorFont>
        <a:latin typeface="Arial"/>
        <a:ea typeface=""/>
        <a:cs typeface="Times New Roman (Hebrew)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PAZ PROFUNDA !!! SER E DESEJAR A PAZ UNIVERSAL</Template>
  <TotalTime>12</TotalTime>
  <Words>689</Words>
  <Application>Microsoft Office PowerPoint</Application>
  <PresentationFormat>Apresentação na tela (4:3)</PresentationFormat>
  <Paragraphs>58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Monotype Corsiva</vt:lpstr>
      <vt:lpstr>Times New Roman (Hebrew)</vt:lpstr>
      <vt:lpstr>עיצוב ברירת מחדל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2013-08-12T23:37:30Z</dcterms:created>
  <dcterms:modified xsi:type="dcterms:W3CDTF">2013-08-12T23:49:50Z</dcterms:modified>
  <cp:category>reflexão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0008003a2a000000000001023720</vt:lpwstr>
  </property>
</Properties>
</file>