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5" autoAdjust="0"/>
    <p:restoredTop sz="94660"/>
  </p:normalViewPr>
  <p:slideViewPr>
    <p:cSldViewPr>
      <p:cViewPr varScale="1">
        <p:scale>
          <a:sx n="99" d="100"/>
          <a:sy n="99" d="100"/>
        </p:scale>
        <p:origin x="8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892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20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508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93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6304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9268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336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71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976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13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4069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46CAA-392B-487F-B60B-1E05303C599D}" type="datetimeFigureOut">
              <a:rPr lang="pt-BR" smtClean="0"/>
              <a:t>22/01/2021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73220-1D1F-417D-B1B1-2876F002FEF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86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18.jpeg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17" Type="http://schemas.openxmlformats.org/officeDocument/2006/relationships/image" Target="../media/image14.jpeg"/><Relationship Id="rId25" Type="http://schemas.openxmlformats.org/officeDocument/2006/relationships/image" Target="../media/image22.png"/><Relationship Id="rId2" Type="http://schemas.openxmlformats.org/officeDocument/2006/relationships/audio" Target="../media/media1.wav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24" Type="http://schemas.openxmlformats.org/officeDocument/2006/relationships/image" Target="../media/image21.pn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10" Type="http://schemas.openxmlformats.org/officeDocument/2006/relationships/image" Target="../media/image7.png"/><Relationship Id="rId19" Type="http://schemas.openxmlformats.org/officeDocument/2006/relationships/image" Target="../media/image16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Relationship Id="rId14" Type="http://schemas.openxmlformats.org/officeDocument/2006/relationships/image" Target="../media/image11.jpeg"/><Relationship Id="rId22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436"/>
            <a:ext cx="9144000" cy="6890436"/>
          </a:xfrm>
          <a:prstGeom prst="rect">
            <a:avLst/>
          </a:prstGeom>
        </p:spPr>
      </p:pic>
      <p:pic>
        <p:nvPicPr>
          <p:cNvPr id="5" name="Picture 2" descr="C:\Users\Usuario\DOROTEIA aprendizagem\SALAS IMAGENS PARA FORMATAR\Slide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8316"/>
            <a:ext cx="7200800" cy="55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10" descr="eleselas17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2"/>
            <a:ext cx="5328592" cy="446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22452" y="476672"/>
            <a:ext cx="5328592" cy="4464495"/>
          </a:xfrm>
          <a:prstGeom prst="rect">
            <a:avLst/>
          </a:prstGeom>
        </p:spPr>
      </p:pic>
      <p:pic>
        <p:nvPicPr>
          <p:cNvPr id="1026" name="Picture 2" descr="C:\Users\Usuario\Documents\DENTRO FORMATAR\DENTRO\Slide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2"/>
            <a:ext cx="5328592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14" y="836712"/>
            <a:ext cx="4734858" cy="3960440"/>
          </a:xfrm>
          <a:prstGeom prst="rect">
            <a:avLst/>
          </a:prstGeom>
        </p:spPr>
      </p:pic>
      <p:pic>
        <p:nvPicPr>
          <p:cNvPr id="1027" name="Picture 3" descr="C:\Users\Usuario\Documents\DENTRO FORMATAR\DENTRO\Slide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1"/>
            <a:ext cx="5328592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DENTRO FORMATAR\DENTRO\Slide9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2"/>
            <a:ext cx="5328592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14" y="1052735"/>
            <a:ext cx="4374818" cy="3456383"/>
          </a:xfrm>
          <a:prstGeom prst="rect">
            <a:avLst/>
          </a:prstGeom>
        </p:spPr>
      </p:pic>
      <p:pic>
        <p:nvPicPr>
          <p:cNvPr id="15" name="Imagem 10" descr="eleselas17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2452" y="495564"/>
            <a:ext cx="5328592" cy="4445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Usuario\Documents\DENTRO FORMATAR\DENTRO\Slide10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497041"/>
            <a:ext cx="5352010" cy="44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uario\Documents\DENTRO FORMATAR\DENTRO\Slide11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2452" y="495563"/>
            <a:ext cx="5328592" cy="444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Espaço Reservado para Conteúdo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836713"/>
            <a:ext cx="3528392" cy="3672406"/>
          </a:xfrm>
          <a:prstGeom prst="rect">
            <a:avLst/>
          </a:prstGeom>
        </p:spPr>
      </p:pic>
      <p:pic>
        <p:nvPicPr>
          <p:cNvPr id="1031" name="Picture 7" descr="C:\Users\Usuario\Documents\DENTRO FORMATAR\DENTRO\Slide12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97041"/>
            <a:ext cx="5328592" cy="44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Espaço Reservado para Conteúdo 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052734"/>
            <a:ext cx="3960440" cy="3456383"/>
          </a:xfrm>
          <a:prstGeom prst="rect">
            <a:avLst/>
          </a:prstGeom>
        </p:spPr>
      </p:pic>
      <p:pic>
        <p:nvPicPr>
          <p:cNvPr id="1032" name="Picture 8" descr="C:\Users\Usuario\Documents\DENTRO FORMATAR\DENTRO\Slide13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476671"/>
            <a:ext cx="5352010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Espaço Reservado para Conteúdo 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96752"/>
            <a:ext cx="3060340" cy="3096344"/>
          </a:xfrm>
          <a:prstGeom prst="rect">
            <a:avLst/>
          </a:prstGeom>
        </p:spPr>
      </p:pic>
      <p:pic>
        <p:nvPicPr>
          <p:cNvPr id="1033" name="Picture 9" descr="C:\Users\Usuario\Documents\DENTRO FORMATAR\DENTRO\Slide15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476671"/>
            <a:ext cx="5328591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suario\Documents\DENTRO FORMATAR\DENTRO\Slide17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52" y="517767"/>
            <a:ext cx="5328592" cy="452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agem 10" descr="ALE_casal.jpg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517768"/>
            <a:ext cx="5697302" cy="452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290" y="728700"/>
            <a:ext cx="3727890" cy="4032448"/>
          </a:xfrm>
          <a:prstGeom prst="rect">
            <a:avLst/>
          </a:prstGeom>
        </p:spPr>
      </p:pic>
      <p:pic>
        <p:nvPicPr>
          <p:cNvPr id="27" name="Imagem 10" descr="eleselas179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20698" y="404664"/>
            <a:ext cx="5675638" cy="4639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 descr="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200800" cy="570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107504" y="188639"/>
            <a:ext cx="576064" cy="525658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D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E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N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T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R</a:t>
            </a:r>
          </a:p>
          <a:p>
            <a:r>
              <a:rPr lang="pt-BR" sz="40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O</a:t>
            </a:r>
            <a:endParaRPr lang="pt-BR" sz="4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8676456" y="4046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8388424" y="188639"/>
            <a:ext cx="2880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C</a:t>
            </a:r>
          </a:p>
          <a:p>
            <a:r>
              <a:rPr lang="pt-BR" sz="3200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HI</a:t>
            </a:r>
          </a:p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C</a:t>
            </a:r>
          </a:p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O</a:t>
            </a:r>
          </a:p>
          <a:p>
            <a:endParaRPr lang="pt-BR" sz="32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</a:endParaRPr>
          </a:p>
          <a:p>
            <a:endParaRPr lang="pt-BR" sz="3200" b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lgerian" pitchFamily="82" charset="0"/>
            </a:endParaRPr>
          </a:p>
          <a:p>
            <a:r>
              <a:rPr lang="pt-B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CESAR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2555776" y="5877272"/>
            <a:ext cx="4281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Formatação: Dorotéia </a:t>
            </a:r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Gomes</a:t>
            </a:r>
          </a:p>
          <a:p>
            <a:r>
              <a:rPr lang="pt-BR" sz="2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  WWW.SERGRASAN.COM</a:t>
            </a:r>
            <a:endParaRPr lang="pt-BR" sz="24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3" name="Imagem 3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14" y="4293097"/>
            <a:ext cx="1853952" cy="2758062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6216" y="4293096"/>
            <a:ext cx="2259334" cy="2758062"/>
          </a:xfrm>
          <a:prstGeom prst="rect">
            <a:avLst/>
          </a:prstGeom>
        </p:spPr>
      </p:pic>
      <p:pic>
        <p:nvPicPr>
          <p:cNvPr id="7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8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sndAc>
          <p:endSnd/>
        </p:sndAc>
      </p:transition>
    </mc:Choice>
    <mc:Fallback xmlns="">
      <p:transition spd="slow" advTm="3000"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0"/>
                            </p:stCondLst>
                            <p:childTnLst>
                              <p:par>
                                <p:cTn id="6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4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7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75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75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750"/>
                            </p:stCondLst>
                            <p:childTnLst>
                              <p:par>
                                <p:cTn id="73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75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75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750"/>
                            </p:stCondLst>
                            <p:childTnLst>
                              <p:par>
                                <p:cTn id="9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75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775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7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475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7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1750"/>
                            </p:stCondLst>
                            <p:childTnLst>
                              <p:par>
                                <p:cTn id="11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9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6750"/>
                            </p:stCondLst>
                            <p:childTnLst>
                              <p:par>
                                <p:cTn id="1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6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6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30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1875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475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975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34750"/>
                            </p:stCondLst>
                            <p:childTnLst>
                              <p:par>
                                <p:cTn id="1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7" dur="6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49750"/>
                            </p:stCondLst>
                            <p:childTnLst>
                              <p:par>
                                <p:cTn id="1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5750"/>
                            </p:stCondLst>
                            <p:childTnLst>
                              <p:par>
                                <p:cTn id="15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8" dur="6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61750"/>
                            </p:stCondLst>
                            <p:childTnLst>
                              <p:par>
                                <p:cTn id="1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6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67750"/>
                            </p:stCondLst>
                            <p:childTnLst>
                              <p:par>
                                <p:cTn id="1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8" dur="5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7275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77750"/>
                            </p:stCondLst>
                            <p:childTnLst>
                              <p:par>
                                <p:cTn id="17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6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375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6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9750"/>
                            </p:stCondLst>
                            <p:childTnLst>
                              <p:par>
                                <p:cTn id="1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9475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6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200750"/>
                            </p:stCondLst>
                            <p:childTnLst>
                              <p:par>
                                <p:cTn id="19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575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8" dur="5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10750"/>
                            </p:stCondLst>
                            <p:childTnLst>
                              <p:par>
                                <p:cTn id="2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17750"/>
                            </p:stCondLst>
                            <p:childTnLst>
                              <p:par>
                                <p:cTn id="21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22750"/>
                            </p:stCondLst>
                            <p:childTnLst>
                              <p:par>
                                <p:cTn id="22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NTRO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1</TotalTime>
  <Words>17</Words>
  <Application>Microsoft Office PowerPoint</Application>
  <PresentationFormat>Apresentação na tela (4:3)</PresentationFormat>
  <Paragraphs>15</Paragraphs>
  <Slides>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Algerian</vt:lpstr>
      <vt:lpstr>Arial</vt:lpstr>
      <vt:lpstr>Calibri</vt:lpstr>
      <vt:lpstr>DENTRO by Dorotéia Gomes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</cp:revision>
  <dcterms:created xsi:type="dcterms:W3CDTF">2021-01-13T01:20:36Z</dcterms:created>
  <dcterms:modified xsi:type="dcterms:W3CDTF">2021-01-22T20:47:55Z</dcterms:modified>
</cp:coreProperties>
</file>