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0" r:id="rId4"/>
    <p:sldId id="261" r:id="rId5"/>
    <p:sldId id="262" r:id="rId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1" d="100"/>
          <a:sy n="71" d="100"/>
        </p:scale>
        <p:origin x="68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1804-AB42-4276-882A-BC248A5E6A89}" type="datetimeFigureOut">
              <a:rPr lang="pt-BR" smtClean="0"/>
              <a:t>03/07/2021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D342A-8A94-4D7A-AB6D-C10C45189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8797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1804-AB42-4276-882A-BC248A5E6A89}" type="datetimeFigureOut">
              <a:rPr lang="pt-BR" smtClean="0"/>
              <a:t>03/07/2021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D342A-8A94-4D7A-AB6D-C10C45189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9746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1804-AB42-4276-882A-BC248A5E6A89}" type="datetimeFigureOut">
              <a:rPr lang="pt-BR" smtClean="0"/>
              <a:t>03/07/2021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D342A-8A94-4D7A-AB6D-C10C45189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266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1804-AB42-4276-882A-BC248A5E6A89}" type="datetimeFigureOut">
              <a:rPr lang="pt-BR" smtClean="0"/>
              <a:t>03/07/2021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D342A-8A94-4D7A-AB6D-C10C45189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149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1804-AB42-4276-882A-BC248A5E6A89}" type="datetimeFigureOut">
              <a:rPr lang="pt-BR" smtClean="0"/>
              <a:t>03/07/2021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D342A-8A94-4D7A-AB6D-C10C45189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1823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1804-AB42-4276-882A-BC248A5E6A89}" type="datetimeFigureOut">
              <a:rPr lang="pt-BR" smtClean="0"/>
              <a:t>03/07/2021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D342A-8A94-4D7A-AB6D-C10C45189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2181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1804-AB42-4276-882A-BC248A5E6A89}" type="datetimeFigureOut">
              <a:rPr lang="pt-BR" smtClean="0"/>
              <a:t>03/07/2021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D342A-8A94-4D7A-AB6D-C10C45189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7669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1804-AB42-4276-882A-BC248A5E6A89}" type="datetimeFigureOut">
              <a:rPr lang="pt-BR" smtClean="0"/>
              <a:t>03/07/2021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D342A-8A94-4D7A-AB6D-C10C45189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9283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1804-AB42-4276-882A-BC248A5E6A89}" type="datetimeFigureOut">
              <a:rPr lang="pt-BR" smtClean="0"/>
              <a:t>03/07/2021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D342A-8A94-4D7A-AB6D-C10C45189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216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1804-AB42-4276-882A-BC248A5E6A89}" type="datetimeFigureOut">
              <a:rPr lang="pt-BR" smtClean="0"/>
              <a:t>03/07/2021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D342A-8A94-4D7A-AB6D-C10C45189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2471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1804-AB42-4276-882A-BC248A5E6A89}" type="datetimeFigureOut">
              <a:rPr lang="pt-BR" smtClean="0"/>
              <a:t>03/07/2021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D342A-8A94-4D7A-AB6D-C10C45189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7288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91804-AB42-4276-882A-BC248A5E6A89}" type="datetimeFigureOut">
              <a:rPr lang="pt-BR" smtClean="0"/>
              <a:t>03/07/2021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D342A-8A94-4D7A-AB6D-C10C451894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4856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gif"/><Relationship Id="rId9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s://i.pinimg.com/originals/30/0e/0a/300e0ae74bfb530d60327d971244abdc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0607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s://i.pinimg.com/originals/30/0e/0a/300e0ae74bfb530d60327d971244abdc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881" y="-1"/>
            <a:ext cx="150607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i.pinimg.com/originals/2b/05/e9/2b05e954ee84c0385c165378014ee029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6071" y="0"/>
            <a:ext cx="3148739" cy="7463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2942" t="3529" r="3933" b="11961"/>
          <a:stretch/>
        </p:blipFill>
        <p:spPr>
          <a:xfrm>
            <a:off x="9722224" y="2688510"/>
            <a:ext cx="2257650" cy="3620462"/>
          </a:xfrm>
          <a:prstGeom prst="rect">
            <a:avLst/>
          </a:prstGeom>
          <a:ln w="127000" cap="sq">
            <a:solidFill>
              <a:srgbClr val="FF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7" name="CaixaDeTexto 6"/>
          <p:cNvSpPr txBox="1"/>
          <p:nvPr/>
        </p:nvSpPr>
        <p:spPr>
          <a:xfrm>
            <a:off x="2966732" y="1008529"/>
            <a:ext cx="184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6710082" y="107576"/>
            <a:ext cx="516367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 década de setenta, a exemplo de Fábio Junior, Raul Seixas e Cristhian, da dupla Cristhian e Ralph, JESSÉ chegou a gravar em inglês com o pseudônimo de Tony Stevens.</a:t>
            </a:r>
          </a:p>
          <a:p>
            <a:endParaRPr lang="pt-BR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160881" y="1344707"/>
            <a:ext cx="59011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rgbClr val="FFC000"/>
                </a:solidFill>
              </a:rPr>
              <a:t>If</a:t>
            </a:r>
            <a:r>
              <a:rPr lang="pt-BR" sz="2400" b="1" dirty="0" smtClean="0">
                <a:solidFill>
                  <a:srgbClr val="FFC000"/>
                </a:solidFill>
              </a:rPr>
              <a:t> </a:t>
            </a:r>
            <a:r>
              <a:rPr lang="pt-BR" sz="2400" b="1" dirty="0" err="1" smtClean="0">
                <a:solidFill>
                  <a:srgbClr val="FFC000"/>
                </a:solidFill>
              </a:rPr>
              <a:t>You</a:t>
            </a:r>
            <a:r>
              <a:rPr lang="pt-BR" sz="2400" b="1" dirty="0" smtClean="0">
                <a:solidFill>
                  <a:srgbClr val="FFC000"/>
                </a:solidFill>
              </a:rPr>
              <a:t> </a:t>
            </a:r>
            <a:r>
              <a:rPr lang="pt-BR" sz="2400" b="1" dirty="0" err="1" smtClean="0">
                <a:solidFill>
                  <a:srgbClr val="FFC000"/>
                </a:solidFill>
              </a:rPr>
              <a:t>Could</a:t>
            </a:r>
            <a:r>
              <a:rPr lang="pt-BR" sz="2400" b="1" dirty="0" smtClean="0">
                <a:solidFill>
                  <a:srgbClr val="FFC000"/>
                </a:solidFill>
              </a:rPr>
              <a:t> </a:t>
            </a:r>
            <a:r>
              <a:rPr lang="pt-BR" sz="2400" b="1" dirty="0" err="1" smtClean="0">
                <a:solidFill>
                  <a:srgbClr val="FFC000"/>
                </a:solidFill>
              </a:rPr>
              <a:t>Remember</a:t>
            </a:r>
            <a:endParaRPr lang="pt-BR" sz="2400" b="1" dirty="0" smtClean="0">
              <a:solidFill>
                <a:srgbClr val="FFC000"/>
              </a:solidFill>
            </a:endParaRPr>
          </a:p>
          <a:p>
            <a:pPr algn="ctr"/>
            <a:r>
              <a:rPr lang="pt-BR" sz="2400" b="1" dirty="0" smtClean="0">
                <a:solidFill>
                  <a:srgbClr val="FFC000"/>
                </a:solidFill>
              </a:rPr>
              <a:t>Se Você Pudesse Recordar</a:t>
            </a:r>
            <a:endParaRPr lang="pt-BR" sz="2400" dirty="0">
              <a:solidFill>
                <a:srgbClr val="FFC000"/>
              </a:solidFill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535270" y="2057400"/>
            <a:ext cx="48140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6414248" y="2175704"/>
            <a:ext cx="309282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Jessé Florentino dos Santos morreu aos 40 anos, em 29 de março de 1993 de traumatismo craniano sofrido num acidente de carro quando se dirigia para a cidade de Terra Rica, no Paraná, onde iria fazer um espetáculo.</a:t>
            </a:r>
          </a:p>
          <a:p>
            <a:pPr algn="ctr"/>
            <a:endParaRPr lang="pt-BR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6535270" y="5217459"/>
            <a:ext cx="31869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 smtClean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 a música perdia uma das vozes mais românticas dos anos 80 e 90.</a:t>
            </a:r>
            <a:endParaRPr lang="pt-BR" sz="2400" dirty="0">
              <a:solidFill>
                <a:srgbClr val="FFC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3" name="TONY STEVENS -JESSÉ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03924" y="564777"/>
            <a:ext cx="23578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PRODUÇÕES</a:t>
            </a:r>
          </a:p>
          <a:p>
            <a:pPr algn="ctr"/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DOROTÉIA</a:t>
            </a:r>
          </a:p>
          <a:p>
            <a:pPr algn="ctr"/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GOMES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741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00"/>
    </mc:Choice>
    <mc:Fallback xmlns="">
      <p:transition spd="slow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1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75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8" grpId="0"/>
      <p:bldP spid="9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pinimg.com/564x/b3/b5/0f/b3b50f3e8a3edd9dc4430c69cb61b82d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606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0669" y="-941293"/>
            <a:ext cx="2856566" cy="8202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i.pinimg.com/originals/1d/2c/91/1d2c91707113b8dd7aca44231da4af5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247" y="208430"/>
            <a:ext cx="3891989" cy="654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3240740" y="376520"/>
            <a:ext cx="4410636" cy="305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1920"/>
              </a:spcAft>
            </a:pPr>
            <a:r>
              <a:rPr lang="pt-BR" sz="2000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você pudesse se lembrar</a:t>
            </a:r>
            <a:br>
              <a:rPr lang="pt-BR" sz="2000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lembrar dos dias de nossas vidas</a:t>
            </a:r>
            <a:br>
              <a:rPr lang="pt-BR" sz="2000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(Que) nós vivemos intensamente</a:t>
            </a:r>
            <a:br>
              <a:rPr lang="pt-BR" sz="2000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em um amor que nunca morre</a:t>
            </a:r>
            <a:br>
              <a:rPr lang="pt-BR" sz="2000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você pudesse se lembrar</a:t>
            </a:r>
            <a:br>
              <a:rPr lang="pt-BR" sz="2000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lembrar de lábios se tocando ardentemente</a:t>
            </a:r>
            <a:br>
              <a:rPr lang="pt-BR" sz="2000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Transformando-se em um, se lembra?</a:t>
            </a:r>
            <a:br>
              <a:rPr lang="pt-BR" sz="2000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000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Estrelas cadentes de amor</a:t>
            </a:r>
            <a:endParaRPr lang="pt-BR" sz="2000" dirty="0">
              <a:solidFill>
                <a:srgbClr val="FFC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https://i.pinimg.com/564x/b3/b5/0f/b3b50f3e8a3edd9dc4430c69cb61b82d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4174" y="-1"/>
            <a:ext cx="2856566" cy="6948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7538012" y="376518"/>
            <a:ext cx="3730623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1920"/>
              </a:spcAft>
            </a:pP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could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remember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Remember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days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our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lives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spent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height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Like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love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never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dies</a:t>
            </a:r>
            <a:b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could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remember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Remember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lips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touching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warm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Turning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remember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Falling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stars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pt-BR" b="1" dirty="0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err="1">
                <a:ln w="9525">
                  <a:solidFill>
                    <a:schemeClr val="tx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love</a:t>
            </a:r>
            <a:endParaRPr lang="pt-BR" sz="1200" b="1" dirty="0">
              <a:ln w="9525">
                <a:solidFill>
                  <a:schemeClr val="tx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6" descr="Discovered by Ilga Stasa. Find images and videos about gif on We Heart It - the app to get lost in what you love.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907" b="100000" l="0" r="100000">
                        <a14:backgroundMark x1="12712" y1="66525" x2="12712" y2="66525"/>
                        <a14:backgroundMark x1="12712" y1="66525" x2="12712" y2="66525"/>
                        <a14:backgroundMark x1="12712" y1="68008" x2="12288" y2="68008"/>
                        <a14:backgroundMark x1="76695" y1="90890" x2="76695" y2="89831"/>
                        <a14:backgroundMark x1="96610" y1="47458" x2="96610" y2="47458"/>
                        <a14:backgroundMark x1="93644" y1="50424" x2="99153" y2="50424"/>
                        <a14:backgroundMark x1="97034" y1="65466" x2="97034" y2="65466"/>
                        <a14:backgroundMark x1="2542" y1="32627" x2="2542" y2="33686"/>
                        <a14:backgroundMark x1="3814" y1="62076" x2="3814" y2="62076"/>
                        <a14:backgroundMark x1="4237" y1="47881" x2="4237" y2="47881"/>
                        <a14:backgroundMark x1="75424" y1="96398" x2="75424" y2="96398"/>
                        <a14:backgroundMark x1="2542" y1="36653" x2="2542" y2="36653"/>
                        <a14:backgroundMark x1="3390" y1="38347" x2="3390" y2="38347"/>
                        <a14:backgroundMark x1="3814" y1="41737" x2="3814" y2="41737"/>
                        <a14:backgroundMark x1="3814" y1="44280" x2="5508" y2="44280"/>
                        <a14:backgroundMark x1="2542" y1="46822" x2="2542" y2="46822"/>
                        <a14:backgroundMark x1="4237" y1="33686" x2="4237" y2="33686"/>
                        <a14:backgroundMark x1="3814" y1="34746" x2="3814" y2="34746"/>
                        <a14:backgroundMark x1="4237" y1="41737" x2="4237" y2="41737"/>
                        <a14:backgroundMark x1="2542" y1="45339" x2="2542" y2="46822"/>
                        <a14:backgroundMark x1="424" y1="49364" x2="424" y2="49364"/>
                        <a14:backgroundMark x1="13559" y1="66525" x2="13559" y2="66525"/>
                        <a14:backgroundMark x1="8051" y1="72034" x2="8051" y2="72034"/>
                        <a14:backgroundMark x1="91949" y1="89407" x2="91949" y2="89407"/>
                        <a14:backgroundMark x1="91949" y1="89407" x2="91949" y2="89407"/>
                        <a14:backgroundMark x1="2119" y1="51907" x2="2119" y2="54449"/>
                        <a14:backgroundMark x1="2119" y1="55508" x2="2119" y2="57415"/>
                        <a14:backgroundMark x1="2542" y1="61441" x2="2542" y2="61441"/>
                        <a14:backgroundMark x1="9746" y1="75636" x2="9746" y2="766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4582" y="3420784"/>
            <a:ext cx="2541494" cy="3643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Lindas Gifs e Imagens: Mulheres em 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4881" y="2846491"/>
            <a:ext cx="4676442" cy="390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3 kolor śnieg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33037">
            <a:off x="1081933" y="2448970"/>
            <a:ext cx="9638137" cy="3078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1872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/>
    </mc:Choice>
    <mc:Fallback xmlns="">
      <p:transition spd="slow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68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6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3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300"/>
                            </p:stCondLst>
                            <p:childTnLst>
                              <p:par>
                                <p:cTn id="1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51" t="3897" r="71730" b="5846"/>
          <a:stretch/>
        </p:blipFill>
        <p:spPr>
          <a:xfrm>
            <a:off x="402582" y="280422"/>
            <a:ext cx="3193367" cy="318892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9423" t="43897" r="2846" b="4615"/>
          <a:stretch/>
        </p:blipFill>
        <p:spPr>
          <a:xfrm>
            <a:off x="8323730" y="23155"/>
            <a:ext cx="3642872" cy="32835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295" t="9411" r="55440" b="25491"/>
          <a:stretch/>
        </p:blipFill>
        <p:spPr>
          <a:xfrm>
            <a:off x="8502934" y="145951"/>
            <a:ext cx="3284463" cy="304100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323" t="55883" r="5479" b="11177"/>
          <a:stretch/>
        </p:blipFill>
        <p:spPr>
          <a:xfrm>
            <a:off x="8659907" y="280421"/>
            <a:ext cx="3100686" cy="2906532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Retângulo 6"/>
          <p:cNvSpPr/>
          <p:nvPr/>
        </p:nvSpPr>
        <p:spPr>
          <a:xfrm>
            <a:off x="4061012" y="280421"/>
            <a:ext cx="423591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 lembre-se que o amor é dor</a:t>
            </a:r>
            <a:br>
              <a:rPr lang="pt-BR" sz="2800" dirty="0" smtClean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2800" dirty="0" smtClean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Meus olhos estão cheios de lágrimas</a:t>
            </a:r>
            <a:br>
              <a:rPr lang="pt-BR" sz="2800" dirty="0" smtClean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2800" dirty="0" smtClean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 lembranças estão voltando</a:t>
            </a:r>
            <a:br>
              <a:rPr lang="pt-BR" sz="2800" dirty="0" smtClean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2800" dirty="0" smtClean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Trazendo as canções de ontem</a:t>
            </a:r>
            <a:br>
              <a:rPr lang="pt-BR" sz="2800" dirty="0" smtClean="0">
                <a:solidFill>
                  <a:srgbClr val="FFC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sz="2800" dirty="0">
              <a:solidFill>
                <a:srgbClr val="FFC000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913093" y="2443475"/>
            <a:ext cx="2017060" cy="322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875"/>
              </a:spcAft>
            </a:pPr>
            <a:r>
              <a:rPr lang="pt-BR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5" descr="!cid_00e201c844b5$a6f320e0$b668fea9@terminal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093" y="3724835"/>
            <a:ext cx="4195482" cy="3133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8573638" y="4020670"/>
            <a:ext cx="318695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But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remember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love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pain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My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eyes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are </a:t>
            </a:r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filled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with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teardrops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sz="3200" dirty="0">
              <a:solidFill>
                <a:srgbClr val="00B0F0"/>
              </a:solidFill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402582" y="4020670"/>
            <a:ext cx="32337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Memories are </a:t>
            </a:r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coming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back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Bringing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songs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32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yesteday</a:t>
            </a:r>
            <a: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BR" sz="3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45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/>
    </mc:Choice>
    <mc:Fallback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6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300"/>
                            </p:stCondLst>
                            <p:childTnLst>
                              <p:par>
                                <p:cTn id="39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300"/>
                            </p:stCondLst>
                            <p:childTnLst>
                              <p:par>
                                <p:cTn id="4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3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300"/>
                            </p:stCondLst>
                            <p:childTnLst>
                              <p:par>
                                <p:cTn id="5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pinimg.com/originals/d1/e8/8b/d1e88bdce5e8a772b256b3972aeca94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953" y="0"/>
            <a:ext cx="3818964" cy="6698654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Discussão: NOVAS IMAGEM MULHER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37932" y="161366"/>
            <a:ext cx="2138080" cy="6696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1.bp.blogspot.com/--ixQEAkPmJg/Wo17xfT2nPI/AAAAAAAAVQ4/gipDnM1jfl4Y3F6KyXGVPoj4FBkwV-apACLcBGAs/s1600/894406_614f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518" y="-94130"/>
            <a:ext cx="339541" cy="6952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1.bp.blogspot.com/--ixQEAkPmJg/Wo17xfT2nPI/AAAAAAAAVQ4/gipDnM1jfl4Y3F6KyXGVPoj4FBkwV-apACLcBGAs/s1600/894406_614f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154" y="0"/>
            <a:ext cx="406778" cy="6952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524438" y="161366"/>
            <a:ext cx="1953186" cy="6511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23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Você não se lembra, amor?</a:t>
            </a:r>
            <a:br>
              <a:rPr lang="pt-BR" sz="23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3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grama era mais verde</a:t>
            </a:r>
            <a:br>
              <a:rPr lang="pt-BR" sz="23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3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céu acima tão azul</a:t>
            </a:r>
            <a:br>
              <a:rPr lang="pt-BR" sz="23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3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choveu</a:t>
            </a:r>
            <a:br>
              <a:rPr lang="pt-BR" sz="23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3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Rindo, amando, era o nosso modo de vida</a:t>
            </a:r>
            <a:br>
              <a:rPr lang="pt-BR" sz="23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3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favor, diga-me que você</a:t>
            </a:r>
            <a:br>
              <a:rPr lang="pt-BR" sz="23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300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lembra, amor</a:t>
            </a:r>
            <a:endParaRPr lang="pt-BR" sz="2300" dirty="0"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1875"/>
              </a:spcAft>
            </a:pPr>
            <a:r>
              <a:rPr lang="pt-BR" sz="2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9574306" y="645458"/>
            <a:ext cx="2138082" cy="5624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Can't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remember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love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grass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greener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sky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above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blue</a:t>
            </a:r>
            <a:b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There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no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rain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Laughing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loving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our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way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life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Please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tell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me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Remember</a:t>
            </a:r>
            <a:r>
              <a:rPr lang="pt-BR" sz="24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4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love</a:t>
            </a:r>
            <a:endParaRPr lang="pt-BR" sz="24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6758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000"/>
    </mc:Choice>
    <mc:Fallback>
      <p:transition spd="slow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i.pinimg.com/originals/7b/34/4c/7b344c16a743ae9b18abe42b43e8e52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5140" y="174811"/>
            <a:ext cx="4128247" cy="6581519"/>
          </a:xfrm>
          <a:prstGeom prst="rect">
            <a:avLst/>
          </a:prstGeom>
          <a:ln w="127000" cap="sq">
            <a:solidFill>
              <a:srgbClr val="00B0F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Lindas Gifs e Imagens: Mulheres em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52" y="4437529"/>
            <a:ext cx="4408395" cy="231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363071" y="174809"/>
            <a:ext cx="351191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Jessé Florentino Santos nasceu em Niterói, no Rio de Janeiro e ainda menino se mudou para Brasília com a família. Filho de evangélicos, começou a carreira musical cantando os hinos religiosos da igreja.</a:t>
            </a:r>
          </a:p>
          <a:p>
            <a:pPr algn="ctr"/>
            <a:r>
              <a:rPr lang="pt-BR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Ao atingir a maior idade, largou tudo para trás e se mudou para São Paulo em busca de um sonho. Conquistar uma carreira como cantor. Começou se apresentando em boates. Depois integrou os grupos Corrente de Força e Placa Luminosa, animando bailes por todo o Brasil.</a:t>
            </a:r>
          </a:p>
        </p:txBody>
      </p:sp>
      <p:sp>
        <p:nvSpPr>
          <p:cNvPr id="8" name="Retângulo 7"/>
          <p:cNvSpPr/>
          <p:nvPr/>
        </p:nvSpPr>
        <p:spPr>
          <a:xfrm>
            <a:off x="8563537" y="430306"/>
            <a:ext cx="279922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 sua grande oportunidade ocorreu em 1980, ao ser revelado ao grande público pelo Festival MPB Shell, da Rede Globo com a música Porto Solidão. Neste festival, Jessé ganhou o prêmio de melhor intérprete.</a:t>
            </a:r>
          </a:p>
          <a:p>
            <a:pPr algn="ctr"/>
            <a:r>
              <a:rPr lang="pt-BR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Três anos depois, conquistou o Décimo Segundo Festival da Canção Televisão Ibero-Americana, realizado em Washington, nos Estados Unidos, levando os prêmios de melhor intérprete, melhor canção e melhor arranjo com a música "Estrelas de Papel" de sua autoria, em parceria com </a:t>
            </a:r>
            <a:r>
              <a:rPr lang="pt-BR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Elifas</a:t>
            </a:r>
            <a:r>
              <a:rPr lang="pt-BR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Andreato</a:t>
            </a:r>
            <a:r>
              <a:rPr lang="pt-BR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ctr"/>
            <a:endParaRPr lang="pt-BR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450976" y="430306"/>
            <a:ext cx="3479094" cy="461665"/>
          </a:xfrm>
          <a:prstGeom prst="rect">
            <a:avLst/>
          </a:prstGeom>
          <a:noFill/>
        </p:spPr>
        <p:txBody>
          <a:bodyPr wrap="none" rtlCol="0">
            <a:prstTxWarp prst="textInflate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pt-BR" sz="2400" b="1" dirty="0" smtClean="0">
                <a:ln w="9525">
                  <a:solidFill>
                    <a:srgbClr val="00206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</a:rPr>
              <a:t>DOROTEIA GOMES SLIDES</a:t>
            </a:r>
            <a:endParaRPr lang="pt-BR" sz="2400" dirty="0">
              <a:ln w="9525">
                <a:solidFill>
                  <a:srgbClr val="002060"/>
                </a:solidFill>
                <a:prstDash val="solid"/>
              </a:ln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128247" y="6097425"/>
            <a:ext cx="4155140" cy="5050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InflateBottom">
              <a:avLst/>
            </a:prstTxWarp>
          </a:bodyPr>
          <a:lstStyle/>
          <a:p>
            <a:pPr algn="ctr"/>
            <a:r>
              <a:rPr lang="pt-BR" sz="2000" b="1" dirty="0" smtClean="0">
                <a:ln w="660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  <a:reflection blurRad="6350" stA="50000" endA="300" endPos="50000" dist="29997" dir="5400000" sy="-100000" algn="bl" rotWithShape="0"/>
                </a:effectLst>
              </a:rPr>
              <a:t>WWW.SERGRASAN.COM</a:t>
            </a:r>
            <a:endParaRPr lang="pt-BR" sz="2000" dirty="0">
              <a:ln w="6600">
                <a:solidFill>
                  <a:srgbClr val="FFC000"/>
                </a:solidFill>
                <a:prstDash val="solid"/>
              </a:ln>
              <a:solidFill>
                <a:srgbClr val="FFFF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  <a:reflection blurRad="6350" stA="50000" endA="300" endPos="50000" dist="2999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3386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000"/>
    </mc:Choice>
    <mc:Fallback>
      <p:transition spd="slow" advTm="3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75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65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IF YOU COULD REMEMBER -JESSÉ. 02-07-2021 20H36</Template>
  <TotalTime>111</TotalTime>
  <Words>323</Words>
  <Application>Microsoft Office PowerPoint</Application>
  <PresentationFormat>Widescreen</PresentationFormat>
  <Paragraphs>23</Paragraphs>
  <Slides>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8</cp:revision>
  <dcterms:created xsi:type="dcterms:W3CDTF">2021-07-03T17:13:40Z</dcterms:created>
  <dcterms:modified xsi:type="dcterms:W3CDTF">2021-07-03T19:08:38Z</dcterms:modified>
</cp:coreProperties>
</file>