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4" r:id="rId4"/>
    <p:sldId id="265" r:id="rId5"/>
    <p:sldId id="262" r:id="rId6"/>
    <p:sldId id="259" r:id="rId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ccoEikmrcaMq9+RWSqlWg==" hashData="mDrt68VLjZQE1Bhh/dL+dEs9Lm9Ix2lRX6yOlCa56lLA3NZgCdp3LZfz4qP0X4NnBuqcjJLU2gNcOXE6NNAkh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CC66"/>
    <a:srgbClr val="66FF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81" d="100"/>
          <a:sy n="81" d="100"/>
        </p:scale>
        <p:origin x="78" y="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1D43E-C0EF-489A-8DAF-1194AE1DEF3F}" type="datetimeFigureOut">
              <a:rPr lang="pt-BR" smtClean="0"/>
              <a:pPr/>
              <a:t>03/04/2014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jpeg"/><Relationship Id="rId4" Type="http://schemas.openxmlformats.org/officeDocument/2006/relationships/image" Target="../media/image2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doroteiagomesslides" TargetMode="External"/><Relationship Id="rId5" Type="http://schemas.openxmlformats.org/officeDocument/2006/relationships/hyperlink" Target="http://www.doroteiagomes.recantodasletras.com.br/" TargetMode="Externa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44624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504" y="5958572"/>
            <a:ext cx="4104456" cy="76944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endParaRPr lang="pt-BR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0" y="4077072"/>
            <a:ext cx="5358541" cy="279279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6792" y="-167083"/>
            <a:ext cx="3994474" cy="706389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0835" y="4343681"/>
            <a:ext cx="646232" cy="255312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6380"/>
            <a:ext cx="5326792" cy="4103452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16633"/>
            <a:ext cx="4870140" cy="369383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293" y="271360"/>
            <a:ext cx="4527820" cy="338437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6791" y="-178951"/>
            <a:ext cx="4026225" cy="7075758"/>
          </a:xfrm>
          <a:prstGeom prst="rect">
            <a:avLst/>
          </a:prstGeom>
        </p:spPr>
      </p:pic>
      <p:sp>
        <p:nvSpPr>
          <p:cNvPr id="16" name="CaixaDeTexto 15"/>
          <p:cNvSpPr txBox="1"/>
          <p:nvPr/>
        </p:nvSpPr>
        <p:spPr>
          <a:xfrm>
            <a:off x="5583282" y="-315416"/>
            <a:ext cx="3737984" cy="6247864"/>
          </a:xfrm>
          <a:prstGeom prst="rect">
            <a:avLst/>
          </a:prstGeom>
          <a:noFill/>
          <a:ln>
            <a:gradFill>
              <a:gsLst>
                <a:gs pos="3600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0" scaled="0"/>
            </a:gradFill>
          </a:ln>
          <a:effectLst>
            <a:outerShdw dist="50800" dir="5400000" sx="105000" sy="105000" algn="ctr" rotWithShape="0">
              <a:srgbClr val="000000">
                <a:alpha val="93000"/>
              </a:srgbClr>
            </a:outerShdw>
          </a:effectLst>
          <a:scene3d>
            <a:camera prst="perspectiveRelaxedModerately"/>
            <a:lightRig rig="threePt" dir="t"/>
          </a:scene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r>
              <a:rPr lang="pt-BR" sz="4000" b="1" i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itannic Bold" panose="020B0903060703020204" pitchFamily="34" charset="0"/>
              </a:rPr>
              <a:t>POUSAR </a:t>
            </a:r>
            <a:endParaRPr lang="pt-BR" sz="4000" b="1" i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endParaRPr lang="pt-BR" sz="4000" b="1" i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endParaRPr lang="pt-BR" sz="4000" b="1" i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r>
              <a:rPr lang="pt-BR" sz="4000" b="1" i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itannic Bold" panose="020B0903060703020204" pitchFamily="34" charset="0"/>
              </a:rPr>
              <a:t>COMO </a:t>
            </a:r>
          </a:p>
          <a:p>
            <a:endParaRPr lang="pt-BR" sz="4000" b="1" i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endParaRPr lang="pt-BR" sz="4000" b="1" i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r>
              <a:rPr lang="pt-BR" sz="4000" b="1" i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itannic Bold" panose="020B0903060703020204" pitchFamily="34" charset="0"/>
              </a:rPr>
              <a:t>UM </a:t>
            </a:r>
          </a:p>
          <a:p>
            <a:endParaRPr lang="pt-BR" sz="4000" b="1" i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endParaRPr lang="pt-BR" sz="4000" b="1" i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r>
              <a:rPr lang="pt-BR" sz="4000" b="1" i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itannic Bold" panose="020B0903060703020204" pitchFamily="34" charset="0"/>
              </a:rPr>
              <a:t>PÁSSARO</a:t>
            </a:r>
            <a:endParaRPr lang="pt-BR" sz="4000" b="1" i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sp>
        <p:nvSpPr>
          <p:cNvPr id="2" name="AutoShape 2" descr="data:image/jpeg;base64,/9j/4AAQSkZJRgABAQAAAQABAAD/2wCEAAkGBxMRERIUExIWFRUWGRYaGAwYDSEeIBAgIBoYHyAdHx8ZKColISEqJx8cKD4tJik3Oi46IyIzOjosOSsvMSwBCgoKDQwNGg8QGjckICU3OCw3LC4sLC83NzA3NzgsNTc4OCwsNzQ0ODQ4NzQ0NSwtNzc1LiwyMDQ1LDUrLjQ0LP/AABEIAFAAOQMBIgACEQEDEQH/xAAcAAEAAgIDAQAAAAAAAAAAAAAABwgEBgEDBQL/xAAxEAABAwIEAwYFBQEAAAAAAAABAAIDBBEFBhIhBzFREyJBYXGBMkJykbEUIyQzoQj/xAAYAQEBAQEBAAAAAAAAAAAAAAAAAgMBBP/EAB0RAAMAAgIDAAAAAAAAAAAAAAABAgMRITEEEkH/2gAMAwEAAhEDEQA/AJxREQBcA3WBmA/xamxseyksR4d07qG+HOeZKOf9NWOvG8gCc/Kd+96HYFXOOql0vhFWpaTJ0RcNcCAQbg7g9VyoLCIiAIi+J5msaXPcGtaLl5Ng0dSSgOjFI9UErT4sePu0qt2NxtOnUL2uR3vz5KxpqWVFO90EjZA9jtMjJAQbg2sRsqkRFzXSdpq1Nc5rru3aeXivX4zfMnn8idr2RPnBnML5oX0su5gA0SF1y5h8D6HZSSq6cD6jTixudnxP7xPO2+ysSJAeRHpdY5lq2a43uUfSIiyLCiP/AKKxWSOjghbqDZXnW8ciGi+k++/sVLi17OeUocUg7Ga4sbslbzjd1F11Aq9l3HqvDXtkhmdGDuYg67ZPJzTsenXoQvYrMzsqC6eQR9tLfW5lPYRk/VcXIuvUzBwXxKJ37IbUtvs5sga73DyB9ipLydwyibg5pauMCabU+RwsTE430WPK7RbyvdbzkUPhEVHt2QLVY03WC2Nvd+B3Ijrcttc+inLhRlyjqIIq3UH1FgDoeW/p7fLYH235qKM0cL6yhks7S6E/DWA7HyI5g/55rGy7idThM/bQyGw+OH5ZR0KN5Mm2SlEaRbNFhYPiLKmCKeM3ZIxrg71AKzV5zUIiIAiIgOmrpWSscyRjXsdsY3NuD7FRjmjhNqu6ieG3P9EjiA36XN/BClRFU056JqVXZrXD7AJaCjbBM9j3Bz3DQDZgcb2357krZURcbbe2dS0ERFw6EREAREQBERAf/9k="/>
          <p:cNvSpPr>
            <a:spLocks noChangeAspect="1" noChangeArrowheads="1"/>
          </p:cNvSpPr>
          <p:nvPr/>
        </p:nvSpPr>
        <p:spPr bwMode="auto">
          <a:xfrm>
            <a:off x="-31750" y="-136525"/>
            <a:ext cx="542925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004" y="6896807"/>
            <a:ext cx="2331262" cy="179512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0293" y="27136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80293" y="271360"/>
            <a:ext cx="490711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>
                  <a:solidFill>
                    <a:srgbClr val="FF00FF"/>
                  </a:solidFill>
                </a:ln>
                <a:solidFill>
                  <a:srgbClr val="FF0000"/>
                </a:solidFill>
                <a:effectLst>
                  <a:reflection blurRad="6350" stA="60000" endA="900" endPos="60000" dist="60007" dir="5400000" sy="-100000" algn="bl" rotWithShape="0"/>
                </a:effectLst>
                <a:latin typeface="Algerian" panose="04020705040A02060702" pitchFamily="82" charset="0"/>
              </a:rPr>
              <a:t>TEXTO: DOROTÉIA GOMES</a:t>
            </a:r>
          </a:p>
          <a:p>
            <a:endParaRPr lang="pt-BR" sz="2400" b="1" dirty="0" smtClean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  <a:p>
            <a:endParaRPr lang="pt-BR" sz="2400" b="1" dirty="0" smtClean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  <a:p>
            <a:endParaRPr lang="pt-BR" sz="2400" b="1" dirty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  <a:p>
            <a:endParaRPr lang="pt-BR" sz="2400" b="1" dirty="0" smtClean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  <a:p>
            <a:endParaRPr lang="pt-BR" sz="2400" b="1" dirty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  <a:p>
            <a:endParaRPr lang="pt-BR" sz="2400" b="1" dirty="0" smtClean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  <a:p>
            <a:endParaRPr lang="pt-BR" sz="2400" b="1" dirty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  <a:p>
            <a:endParaRPr lang="pt-BR" sz="2400" b="1" dirty="0" smtClean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  <a:p>
            <a:endParaRPr lang="pt-BR" sz="2400" b="1" dirty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  <a:p>
            <a:r>
              <a:rPr lang="pt-BR" sz="2400" b="1" dirty="0" smtClean="0">
                <a:ln>
                  <a:solidFill>
                    <a:srgbClr val="FF00FF"/>
                  </a:solidFill>
                </a:ln>
                <a:solidFill>
                  <a:srgbClr val="FF0000"/>
                </a:solidFill>
                <a:effectLst>
                  <a:reflection blurRad="6350" stA="60000" endA="900" endPos="60000" dist="60007" dir="5400000" sy="-100000" algn="bl" rotWithShape="0"/>
                </a:effectLst>
                <a:latin typeface="Algerian" panose="04020705040A02060702" pitchFamily="82" charset="0"/>
              </a:rPr>
              <a:t>Formatação: Dorotéia gomes</a:t>
            </a:r>
            <a:endParaRPr lang="pt-BR" sz="2400" b="1" dirty="0">
              <a:ln>
                <a:solidFill>
                  <a:srgbClr val="FF00FF"/>
                </a:solidFill>
              </a:ln>
              <a:solidFill>
                <a:srgbClr val="FF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8000">
        <p15:prstTrans prst="curtains"/>
        <p:sndAc>
          <p:stSnd loop="1">
            <p:snd r:embed="rId2" name="Musica romantica   Declaração de amo.wav"/>
          </p:stSnd>
        </p:sndAc>
      </p:transition>
    </mc:Choice>
    <mc:Fallback>
      <p:transition spd="slow" advClick="0" advTm="18000">
        <p:fade/>
        <p:sndAc>
          <p:stSnd loop="1">
            <p:snd r:embed="rId2" name="Musica romantica   Declaração de 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800"/>
                            </p:stCondLst>
                            <p:childTnLst>
                              <p:par>
                                <p:cTn id="3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900"/>
                            </p:stCondLst>
                            <p:childTnLst>
                              <p:par>
                                <p:cTn id="4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500"/>
                            </p:stCondLst>
                            <p:childTnLst>
                              <p:par>
                                <p:cTn id="4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9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8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28"/>
            <a:ext cx="9144000" cy="688172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1560"/>
            <a:ext cx="9144000" cy="695739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 flipV="1">
            <a:off x="-324544" y="2924944"/>
            <a:ext cx="8568952" cy="1018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3200" dirty="0" smtClean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3200" dirty="0"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67544" y="4653136"/>
            <a:ext cx="7344816" cy="280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é bom sentir o coração apaixonado.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Pulsando acelerado e em cada batida,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Sentir aquele calafrio, que percorre por todo o corpo.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Só em pensar em quem se ama.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b="1" i="1" dirty="0">
              <a:solidFill>
                <a:srgbClr val="FF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36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755576" y="188641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endParaRPr lang="pt-BR" sz="32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899733" y="5577465"/>
            <a:ext cx="1079627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96723"/>
            <a:ext cx="1725318" cy="27800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9168" y="0"/>
            <a:ext cx="6588224" cy="494116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6" y="3160346"/>
            <a:ext cx="3923296" cy="36976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8792" y="-6658"/>
            <a:ext cx="5168600" cy="4947826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490" y="-6658"/>
            <a:ext cx="5168600" cy="494782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0263" y="-1241"/>
            <a:ext cx="5253474" cy="502601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687" y="3284984"/>
            <a:ext cx="3456384" cy="335661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980" y="3606460"/>
            <a:ext cx="2952328" cy="26887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4167983" y="4941168"/>
            <a:ext cx="5065449" cy="1980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4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é bom olhar-se no espelho.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4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Ver os olhos brilhantes cheio de vida.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4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Sabendo-se, amando e se permitindo.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4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Mesmo que seja em sonhos ou em fantasia</a:t>
            </a:r>
            <a:r>
              <a:rPr lang="pt-B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60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20000">
        <p14:doors dir="vert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7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accel="100000" fill="hold">
                                          <p:stCondLst>
                                            <p:cond delay="6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1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88224" cy="688100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275"/>
            <a:ext cx="9151853" cy="689525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1" y="-14257"/>
            <a:ext cx="6154555" cy="690951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509" y="-9053"/>
            <a:ext cx="3096344" cy="364502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131541">
            <a:off x="6498785" y="1361631"/>
            <a:ext cx="680214" cy="1651804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510" y="-9053"/>
            <a:ext cx="3105817" cy="364502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868145" y="3717032"/>
            <a:ext cx="3275856" cy="2705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0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é bom ouvir músicas românticas.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0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Planar nas nuvens, por entre as estrelas.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0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Sentir algo inacreditável e diferente,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000" b="1" i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Cada vez que se é ouvida.</a:t>
            </a:r>
            <a:endParaRPr lang="pt-BR" sz="2000" b="1" i="1" dirty="0">
              <a:solidFill>
                <a:schemeClr val="bg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1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0000">
        <p14:flip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40466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165" y="-99392"/>
            <a:ext cx="9157166" cy="70147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46914" y="-68806"/>
            <a:ext cx="9790913" cy="707205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59" y="-99392"/>
            <a:ext cx="4932039" cy="716381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013"/>
          <a:stretch/>
        </p:blipFill>
        <p:spPr>
          <a:xfrm>
            <a:off x="-324544" y="-99392"/>
            <a:ext cx="4622206" cy="716381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109179"/>
            <a:ext cx="2857500" cy="2894073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4427985" y="620688"/>
            <a:ext cx="4926968" cy="2550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é bom sentir esta magia.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Em delírio querer ser um pássaro.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Pousar na janela de quem mais se ama.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Cantar-lhe em seu ouvido bem baixinho,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Uma canção que fale de saudades.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250" advClick="0" advTm="19000">
        <p14:flythrough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6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51520" y="4869160"/>
            <a:ext cx="6624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endParaRPr lang="pt-BR" sz="40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51520" y="260648"/>
            <a:ext cx="4248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FFFFFF"/>
                </a:solidFill>
                <a:latin typeface="Monotype Corsiva" pitchFamily="66" charset="0"/>
              </a:rPr>
              <a:t>.</a:t>
            </a:r>
            <a:endParaRPr lang="pt-BR" sz="24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402" y="0"/>
            <a:ext cx="2304256" cy="304789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9792" y="-19482"/>
            <a:ext cx="6444208" cy="687748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9792" y="0"/>
            <a:ext cx="6444208" cy="68580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94178" y="2852936"/>
            <a:ext cx="2304256" cy="260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TEXTO: POUSAR COMO UM PÁSSARO.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AUTOR: DOROTÉIA GOMES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</a:t>
            </a:r>
            <a:r>
              <a:rPr lang="pt-BR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GOMES</a:t>
            </a:r>
            <a:endParaRPr lang="pt-BR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059832" y="5455700"/>
            <a:ext cx="6084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5"/>
              </a:rPr>
              <a:t>www.doroteiagomes.recantodasletras.com.br</a:t>
            </a:r>
            <a:endParaRPr lang="pt-BR" sz="2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6"/>
              </a:rPr>
              <a:t>www.sergrasan.com/doroteiagomesslides</a:t>
            </a:r>
            <a:endParaRPr lang="pt-BR" sz="2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5000">
        <p14:prism isInverted="1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POUSAR COMO UM PÁSSARO</Template>
  <TotalTime>20</TotalTime>
  <Words>164</Words>
  <Application>Microsoft Office PowerPoint</Application>
  <PresentationFormat>Apresentação na tela (4:3)</PresentationFormat>
  <Paragraphs>49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3" baseType="lpstr">
      <vt:lpstr>Algerian</vt:lpstr>
      <vt:lpstr>Arial</vt:lpstr>
      <vt:lpstr>Britannic Bold</vt:lpstr>
      <vt:lpstr>Calibri</vt:lpstr>
      <vt:lpstr>Monotype Corsiva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Amor</dc:subject>
  <dc:creator>User</dc:creator>
  <cp:keywords>POUSAR COM UM PÁSSARO</cp:keywords>
  <cp:lastModifiedBy>User</cp:lastModifiedBy>
  <cp:revision>4</cp:revision>
  <dcterms:created xsi:type="dcterms:W3CDTF">2014-04-03T12:30:52Z</dcterms:created>
  <dcterms:modified xsi:type="dcterms:W3CDTF">2014-04-03T12:51:05Z</dcterms:modified>
  <cp:category>Amor</cp:category>
</cp:coreProperties>
</file>