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3" r:id="rId3"/>
    <p:sldId id="276" r:id="rId4"/>
    <p:sldId id="285" r:id="rId5"/>
    <p:sldId id="284" r:id="rId6"/>
    <p:sldId id="287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noL4IT4+tL2Sg8IVPRxg==" hashData="y8UWJtzcWVInIeeG5lMJGbFa/lDHu6Hzt99fLIsO7aMI4BQ1mwgITXZbA3XinMPVT7Nxdgf8HYm5A2DAP3YVu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99"/>
    <a:srgbClr val="800080"/>
    <a:srgbClr val="6600CC"/>
    <a:srgbClr val="001932"/>
    <a:srgbClr val="002346"/>
    <a:srgbClr val="003F3E"/>
    <a:srgbClr val="0024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50" y="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0E701-B75D-48E4-9CFA-632B189E0CF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4289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240A1-77C3-4EEC-B786-382A1C66ECD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28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7AE07-0220-44D9-921C-30F4CC60B2F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84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7909B-2209-4FDC-89CC-E5319414C74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031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ACA36-3F34-4B47-B00E-95F5DD45288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549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1805D-44D4-4AE2-8238-2C543DD9A84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7218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F81E7-3A4C-4D8E-A070-2DA652DD165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0904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7D917-FD2B-4431-B840-4D8DA3EDF49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032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9A5B1-869F-41E1-9A14-20E24A7A2FB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781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EB5EE-E2C9-4568-B8F5-EA35B212DB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35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FA82F-58C1-4AFD-988D-C5A59B1515D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0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chemeClr val="tx2"/>
          </a:fgClr>
          <a:bgClr>
            <a:srgbClr val="6600CC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2ACF60-6DA2-457E-9612-E7CEED86B3F3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sergrasan.com/JOSECLAUDIOPOESIASECR&#212;NICA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96" y="620688"/>
            <a:ext cx="5268832" cy="55066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8" y="620688"/>
            <a:ext cx="5261480" cy="550547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724128" y="-49586"/>
            <a:ext cx="3419872" cy="69075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4400" b="1" u="sng" dirty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NOSSO ROMANCE</a:t>
            </a:r>
            <a:endParaRPr lang="pt-BR" sz="4400" b="1" dirty="0">
              <a:ln w="6600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167" y="4648200"/>
            <a:ext cx="2133600" cy="22098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79512" y="6309320"/>
            <a:ext cx="4193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POESIA DE JOSÉ CLÁUDIO (ZÉPOETA)</a:t>
            </a:r>
            <a:endParaRPr lang="pt-BR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9512" y="203807"/>
            <a:ext cx="5279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FORMATAÇÃO DE DOROTÉIA GOMES</a:t>
            </a:r>
            <a:endParaRPr lang="pt-BR" sz="24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10" name="Picture 15" descr="Imagem2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9" y="-115267"/>
            <a:ext cx="9147049" cy="7044098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719" y="14511"/>
            <a:ext cx="3140329" cy="145814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296" y="5023831"/>
            <a:ext cx="3048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6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0" advClick="0" advTm="26000">
        <p14:ripple/>
        <p:sndAc>
          <p:stSnd loop="1">
            <p:snd r:embed="rId2" name="05 My Love (duet with Stevie Wonder).wav"/>
          </p:stSnd>
        </p:sndAc>
      </p:transition>
    </mc:Choice>
    <mc:Fallback>
      <p:transition spd="slow" advClick="0" advTm="26000">
        <p:fade/>
        <p:sndAc>
          <p:stSnd loop="1">
            <p:snd r:embed="rId2" name="05 My Love (duet with Stevie Wond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125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375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07904" y="274638"/>
            <a:ext cx="5194920" cy="6233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900" y="4040932"/>
            <a:ext cx="1485900" cy="24669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2162969"/>
            <a:ext cx="3461572" cy="248523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-32467" y="0"/>
            <a:ext cx="3711562" cy="68690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>
                <a:latin typeface="Garamond" panose="02020404030301010803" pitchFamily="18" charset="0"/>
              </a:rPr>
              <a:t>Nosso romance,</a:t>
            </a:r>
            <a:endParaRPr lang="pt-BR" sz="3200" dirty="0"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atin typeface="Garamond" panose="02020404030301010803" pitchFamily="18" charset="0"/>
              </a:rPr>
              <a:t>É como a roseira,</a:t>
            </a:r>
            <a:endParaRPr lang="pt-BR" sz="3200" dirty="0"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atin typeface="Garamond" panose="02020404030301010803" pitchFamily="18" charset="0"/>
              </a:rPr>
              <a:t>Ora, estamos brigando,</a:t>
            </a:r>
            <a:endParaRPr lang="pt-BR" sz="3200" dirty="0"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atin typeface="Garamond" panose="02020404030301010803" pitchFamily="18" charset="0"/>
              </a:rPr>
              <a:t>Ora, enchemo-nos de carinhos,</a:t>
            </a:r>
            <a:endParaRPr lang="pt-BR" sz="3200" dirty="0">
              <a:latin typeface="Garamond" panose="020204040303010108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72391" flipH="1">
            <a:off x="648784" y="4601171"/>
            <a:ext cx="2806824" cy="28575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0582" y="-373062"/>
            <a:ext cx="1876425" cy="2438400"/>
          </a:xfrm>
          <a:prstGeom prst="rect">
            <a:avLst/>
          </a:prstGeom>
        </p:spPr>
      </p:pic>
      <p:pic>
        <p:nvPicPr>
          <p:cNvPr id="11" name="Picture 15" descr="Imagem2c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7" y="-45290"/>
            <a:ext cx="9066275" cy="6864827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918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 advClick="0" advTm="22000">
        <p:comb/>
        <p:sndAc>
          <p:stSnd>
            <p:snd r:embed="rId2" name="05 My Love (duet with Stevie Wonder).wav"/>
          </p:stSnd>
        </p:sndAc>
      </p:transition>
    </mc:Choice>
    <mc:Fallback>
      <p:transition spd="slow" advClick="0" advTm="22000">
        <p:comb/>
        <p:sndAc>
          <p:stSnd>
            <p:snd r:embed="rId2" name="05 My Love (duet with Stevie Wond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75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625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25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625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875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625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0" y="1701846"/>
            <a:ext cx="4314825" cy="4219575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62254" y="1720216"/>
            <a:ext cx="3810000" cy="4285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5" y="5733620"/>
            <a:ext cx="4546249" cy="111195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723376"/>
            <a:ext cx="4555995" cy="111195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-1" y="-9570"/>
            <a:ext cx="9127995" cy="160976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Garamond" panose="02020404030301010803" pitchFamily="18" charset="0"/>
              </a:rPr>
              <a:t>Naquela, as rosas belas,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Perfumadas, sobremaneira,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Deliciamo-nos com seu perfume,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Mas, ferimo-nos em seus espinhos.</a:t>
            </a:r>
          </a:p>
        </p:txBody>
      </p:sp>
      <p:pic>
        <p:nvPicPr>
          <p:cNvPr id="9" name="Picture 15" descr="Imagem2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5" y="-21300"/>
            <a:ext cx="9147049" cy="6856635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9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250" advClick="0" advTm="21000">
        <p14:gallery dir="l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6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8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04048" cy="6858000"/>
          </a:xfrm>
        </p:spPr>
      </p:pic>
      <p:sp>
        <p:nvSpPr>
          <p:cNvPr id="5" name="Retângulo 4"/>
          <p:cNvSpPr/>
          <p:nvPr/>
        </p:nvSpPr>
        <p:spPr>
          <a:xfrm>
            <a:off x="5004048" y="-3491"/>
            <a:ext cx="4139952" cy="443711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latin typeface="Garamond" panose="02020404030301010803" pitchFamily="18" charset="0"/>
              </a:rPr>
              <a:t>E de que vale o amor sem as brigas,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E a rosa sem seus espinhos,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No amor sempre surgem intrigas,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De seres vis e daninhos,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448385"/>
            <a:ext cx="3024336" cy="248523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232" y="4477915"/>
            <a:ext cx="1485900" cy="24669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446" y="4448385"/>
            <a:ext cx="3461572" cy="2485231"/>
          </a:xfrm>
          <a:prstGeom prst="rect">
            <a:avLst/>
          </a:prstGeom>
        </p:spPr>
      </p:pic>
      <p:pic>
        <p:nvPicPr>
          <p:cNvPr id="9" name="Picture 15" descr="Imagem2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5" y="89678"/>
            <a:ext cx="9066275" cy="6864827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82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750" advClick="0" advTm="16000">
        <p14:doors dir="vert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7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4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43" tmFilter="0, 0; 0.125,0.2665; 0.25,0.4; 0.375,0.465; 0.5,0.5;  0.625,0.535; 0.75,0.6; 0.875,0.7335; 1,1">
                                          <p:stCondLst>
                                            <p:cond delay="174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71" tmFilter="0, 0; 0.125,0.2665; 0.25,0.4; 0.375,0.465; 0.5,0.5;  0.625,0.535; 0.75,0.6; 0.875,0.7335; 1,1">
                                          <p:stCondLst>
                                            <p:cond delay="34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31" tmFilter="0, 0; 0.125,0.2665; 0.25,0.4; 0.375,0.465; 0.5,0.5;  0.625,0.535; 0.75,0.6; 0.875,0.7335; 1,1">
                                          <p:stCondLst>
                                            <p:cond delay="43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8">
                                          <p:stCondLst>
                                            <p:cond delay="170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36" decel="50000">
                                          <p:stCondLst>
                                            <p:cond delay="17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8">
                                          <p:stCondLst>
                                            <p:cond delay="344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36" decel="50000">
                                          <p:stCondLst>
                                            <p:cond delay="35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8">
                                          <p:stCondLst>
                                            <p:cond delay="4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36" decel="50000">
                                          <p:stCondLst>
                                            <p:cond delay="437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8">
                                          <p:stCondLst>
                                            <p:cond delay="47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36" decel="50000">
                                          <p:stCondLst>
                                            <p:cond delay="48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5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85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95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55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954" y="2233137"/>
            <a:ext cx="4703390" cy="475423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41871"/>
            <a:ext cx="3642186" cy="452275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98" y="0"/>
            <a:ext cx="9143402" cy="23488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latin typeface="Garamond" panose="02020404030301010803" pitchFamily="18" charset="0"/>
              </a:rPr>
              <a:t>Você é a rosa de minha vida,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Tão perfumada e tão bela 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Os espinhos são as intrigas, querida,</a:t>
            </a:r>
          </a:p>
          <a:p>
            <a:pPr algn="ctr"/>
            <a:r>
              <a:rPr lang="pt-BR" sz="2800" b="1" dirty="0">
                <a:latin typeface="Garamond" panose="02020404030301010803" pitchFamily="18" charset="0"/>
              </a:rPr>
              <a:t>Que o caráter dos amigos revela.</a:t>
            </a:r>
          </a:p>
        </p:txBody>
      </p:sp>
      <p:pic>
        <p:nvPicPr>
          <p:cNvPr id="7" name="Picture 15" descr="Imagem2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066275" cy="6864827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97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8000">
        <p14:switch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552728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55272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79512" y="2780928"/>
            <a:ext cx="8784976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TEXTO: NOSSO ROMANCE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AUTOR: JOSÉ CLÁUDIO (ZÉPOETA)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</a:t>
            </a:r>
            <a:r>
              <a:rPr lang="pt-BR" sz="2800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GOMES</a:t>
            </a:r>
            <a:endParaRPr lang="pt-BR" sz="2800" b="1" dirty="0">
              <a:solidFill>
                <a:schemeClr val="bg1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02536" y="4461516"/>
            <a:ext cx="7416824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WWW.SERGRASAN.COM/JOSECLAUDIOPOESIASECRÔNICAS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WWW.SERGRASAN.COM/DOROTEIAGOMESSLIDES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5" descr="Imagem2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066275" cy="6864827"/>
          </a:xfrm>
          <a:prstGeom prst="rect">
            <a:avLst/>
          </a:prstGeom>
          <a:noFill/>
          <a:ln w="127000" cmpd="tri">
            <a:solidFill>
              <a:srgbClr val="00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06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250" advClick="0" advTm="66000">
        <p14:ripple/>
      </p:transition>
    </mc:Choice>
    <mc:Fallback xmlns="">
      <p:transition spd="slow" advClick="0" advTm="6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1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8" tmFilter="0, 0; 0.125,0.2665; 0.25,0.4; 0.375,0.465; 0.5,0.5;  0.625,0.535; 0.75,0.6; 0.875,0.7335; 1,1">
                                          <p:stCondLst>
                                            <p:cond delay="82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04" decel="50000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04" decel="50000">
                                          <p:stCondLst>
                                            <p:cond delay="1043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725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8" tmFilter="0, 0; 0.125,0.2665; 0.25,0.4; 0.375,0.465; 0.5,0.5;  0.625,0.535; 0.75,0.6; 0.875,0.7335; 1,1">
                                          <p:stCondLst>
                                            <p:cond delay="82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04" decel="50000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04" decel="50000">
                                          <p:stCondLst>
                                            <p:cond delay="1043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725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8" tmFilter="0, 0; 0.125,0.2665; 0.25,0.4; 0.375,0.465; 0.5,0.5;  0.625,0.535; 0.75,0.6; 0.875,0.7335; 1,1">
                                          <p:stCondLst>
                                            <p:cond delay="82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04" decel="50000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04" decel="50000">
                                          <p:stCondLst>
                                            <p:cond delay="1043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NOSSO ROMANCE BY DOROTÉIA GOMES- POEMA JOSÉ CLAUDIO</Template>
  <TotalTime>2</TotalTime>
  <Words>129</Words>
  <Application>Microsoft Office PowerPoint</Application>
  <PresentationFormat>Apresentação na tela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2" baseType="lpstr">
      <vt:lpstr>Algerian</vt:lpstr>
      <vt:lpstr>Arial</vt:lpstr>
      <vt:lpstr>Calibri</vt:lpstr>
      <vt:lpstr>Garamond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Arte</dc:subject>
  <dc:creator>User</dc:creator>
  <cp:lastModifiedBy>User</cp:lastModifiedBy>
  <cp:revision>2</cp:revision>
  <dcterms:created xsi:type="dcterms:W3CDTF">2014-05-23T01:24:23Z</dcterms:created>
  <dcterms:modified xsi:type="dcterms:W3CDTF">2014-05-23T01:26:30Z</dcterms:modified>
  <cp:category>AMOR</cp:category>
</cp:coreProperties>
</file>