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78" r:id="rId3"/>
    <p:sldId id="280" r:id="rId4"/>
    <p:sldId id="281" r:id="rId5"/>
    <p:sldId id="283" r:id="rId6"/>
    <p:sldId id="285" r:id="rId7"/>
    <p:sldId id="284" r:id="rId8"/>
    <p:sldId id="286" r:id="rId9"/>
    <p:sldId id="287" r:id="rId10"/>
    <p:sldId id="288" r:id="rId11"/>
    <p:sldId id="289" r:id="rId12"/>
    <p:sldId id="290" r:id="rId13"/>
    <p:sldId id="291" r:id="rId1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gFafS7HG50ibsgf3tSR3w" hashData="oICkrIKhEWc2qke+Fvp1ZjZTY+VetfYLDQdFaUu1xIUvppZGIPn5zfSZ39ITO2fZX1WixwJUXTb0xyWhoLxiSg" cryptProvider="" algIdExt="0" algIdExtSource="" cryptProviderTypeExt="0" cryptProviderTypeExtSource=""/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CC0099"/>
    <a:srgbClr val="FFFF00"/>
    <a:srgbClr val="F169D7"/>
    <a:srgbClr val="0000FF"/>
    <a:srgbClr val="666699"/>
    <a:srgbClr val="6600CC"/>
    <a:srgbClr val="FF9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0016" autoAdjust="0"/>
    <p:restoredTop sz="94660"/>
  </p:normalViewPr>
  <p:slideViewPr>
    <p:cSldViewPr>
      <p:cViewPr varScale="1">
        <p:scale>
          <a:sx n="70" d="100"/>
          <a:sy n="70" d="100"/>
        </p:scale>
        <p:origin x="-66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D9317D7-F996-4642-A405-4F6FD0DD30F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768889220"/>
      </p:ext>
    </p:extLst>
  </p:cSld>
  <p:clrMapOvr>
    <a:masterClrMapping/>
  </p:clrMapOvr>
  <p:transition spd="slow" advTm="120000">
    <p:cut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1FF7FD-937C-48B7-8C8F-DC32CFD5073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4087334056"/>
      </p:ext>
    </p:extLst>
  </p:cSld>
  <p:clrMapOvr>
    <a:masterClrMapping/>
  </p:clrMapOvr>
  <p:transition spd="slow" advTm="120000">
    <p:cut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1A4EDA-B91C-4C7A-8169-B6568F61287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420037550"/>
      </p:ext>
    </p:extLst>
  </p:cSld>
  <p:clrMapOvr>
    <a:masterClrMapping/>
  </p:clrMapOvr>
  <p:transition spd="slow" advTm="120000">
    <p:cut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136055-BF57-446E-9F7B-0A41A3CF366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133651827"/>
      </p:ext>
    </p:extLst>
  </p:cSld>
  <p:clrMapOvr>
    <a:masterClrMapping/>
  </p:clrMapOvr>
  <p:transition spd="slow" advTm="120000">
    <p:cut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7091CA-BD1A-457F-ACB1-59FCEFC5B44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06924945"/>
      </p:ext>
    </p:extLst>
  </p:cSld>
  <p:clrMapOvr>
    <a:masterClrMapping/>
  </p:clrMapOvr>
  <p:transition spd="slow" advTm="120000">
    <p:cut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3C56DF-8956-4197-AAAE-B4C38B9B5BE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4202415508"/>
      </p:ext>
    </p:extLst>
  </p:cSld>
  <p:clrMapOvr>
    <a:masterClrMapping/>
  </p:clrMapOvr>
  <p:transition spd="slow" advTm="120000">
    <p:cut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D25A02-D0DF-48BE-9200-7A4D911D3FC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120221559"/>
      </p:ext>
    </p:extLst>
  </p:cSld>
  <p:clrMapOvr>
    <a:masterClrMapping/>
  </p:clrMapOvr>
  <p:transition spd="slow" advTm="120000">
    <p:cut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8D8BD7-80C6-44F8-A46D-BA142583E4E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473080988"/>
      </p:ext>
    </p:extLst>
  </p:cSld>
  <p:clrMapOvr>
    <a:masterClrMapping/>
  </p:clrMapOvr>
  <p:transition spd="slow" advTm="120000">
    <p:cut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8CC611-2EE3-4DA2-9BDD-6368D6B9A5A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785299035"/>
      </p:ext>
    </p:extLst>
  </p:cSld>
  <p:clrMapOvr>
    <a:masterClrMapping/>
  </p:clrMapOvr>
  <p:transition spd="slow" advTm="120000">
    <p:cut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10CDE0-7FDC-4133-AC27-DAEDC4B592B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709491687"/>
      </p:ext>
    </p:extLst>
  </p:cSld>
  <p:clrMapOvr>
    <a:masterClrMapping/>
  </p:clrMapOvr>
  <p:transition spd="slow" advTm="120000">
    <p:cut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BDD099-498D-447E-8CEE-9307B99E9E5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390694520"/>
      </p:ext>
    </p:extLst>
  </p:cSld>
  <p:clrMapOvr>
    <a:masterClrMapping/>
  </p:clrMapOvr>
  <p:transition spd="slow" advTm="120000">
    <p:cut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e 4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015A69-301F-4DEB-BFE3-E488F567269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735048743"/>
      </p:ext>
    </p:extLst>
  </p:cSld>
  <p:clrMapOvr>
    <a:masterClrMapping/>
  </p:clrMapOvr>
  <p:transition spd="slow" advTm="120000">
    <p:cut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24257E4-B437-4A6A-82AD-4F46CDFC88FD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 advTm="120000">
    <p:cut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gif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43408"/>
            <a:ext cx="9144000" cy="72008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42800"/>
            <a:ext cx="9252520" cy="7300192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83568" y="142852"/>
            <a:ext cx="7381973" cy="1103261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pPr algn="ctr"/>
            <a:r>
              <a:rPr lang="pt-BR" sz="44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</a:rPr>
              <a:t>Canto de esperança</a:t>
            </a:r>
            <a:endParaRPr lang="pt-BR" sz="44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643570" y="1000108"/>
            <a:ext cx="364333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Apresentação: Dorotéia Gomes</a:t>
            </a:r>
          </a:p>
          <a:p>
            <a:pPr algn="ctr"/>
            <a:r>
              <a:rPr lang="pt-BR" sz="2800" b="1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Autoria: Dirce Mesquita</a:t>
            </a:r>
          </a:p>
          <a:p>
            <a:pPr algn="ctr"/>
            <a:r>
              <a:rPr lang="pt-BR" sz="2000" b="1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hlinkClick r:id="rId6"/>
              </a:rPr>
              <a:t>  www.sergrasan.com</a:t>
            </a:r>
            <a:endParaRPr lang="pt-BR" sz="2000" b="1" dirty="0" smtClean="0">
              <a:ln w="1016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1900" b="1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  </a:t>
            </a:r>
            <a:r>
              <a:rPr lang="pt-BR" sz="1900" b="1" dirty="0" err="1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Doroteia</a:t>
            </a:r>
            <a:r>
              <a:rPr lang="pt-BR" sz="1900" b="1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 Gomes Slides</a:t>
            </a:r>
            <a:endParaRPr lang="pt-BR" sz="1900" b="1" dirty="0">
              <a:ln w="1016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19274410"/>
      </p:ext>
    </p:extLst>
  </p:cSld>
  <p:clrMapOvr>
    <a:masterClrMapping/>
  </p:clrMapOvr>
  <p:transition spd="slow" advTm="28000">
    <p:cut thruBlk="1"/>
    <p:sndAc>
      <p:stSnd loop="1">
        <p:snd r:embed="rId2" name="PadreAntonioMaria_Sonda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250"/>
                            </p:stCondLst>
                            <p:childTnLst>
                              <p:par>
                                <p:cTn id="1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250"/>
                            </p:stCondLst>
                            <p:childTnLst>
                              <p:par>
                                <p:cTn id="1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750"/>
                            </p:stCondLst>
                            <p:childTnLst>
                              <p:par>
                                <p:cTn id="3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251520" y="5301208"/>
            <a:ext cx="8784976" cy="1421928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pt-BR" sz="2400" b="1" dirty="0">
                <a:solidFill>
                  <a:srgbClr val="FBCE5F"/>
                </a:solidFill>
              </a:rPr>
              <a:t>Não vou acariciar rosas, nem unir meu canto ao gorjeio do rouxinol,</a:t>
            </a:r>
          </a:p>
          <a:p>
            <a:pPr algn="ctr">
              <a:lnSpc>
                <a:spcPct val="90000"/>
              </a:lnSpc>
            </a:pPr>
            <a:r>
              <a:rPr lang="pt-BR" sz="2400" b="1" dirty="0">
                <a:solidFill>
                  <a:srgbClr val="FBCE5F"/>
                </a:solidFill>
              </a:rPr>
              <a:t>Sinto-me hoje apenas como o uirapuru que geme seu triste canto.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4" y="0"/>
            <a:ext cx="9144000" cy="526130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2546"/>
            <a:ext cx="9146232" cy="539378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2546"/>
            <a:ext cx="9150121" cy="539375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67855036"/>
      </p:ext>
    </p:extLst>
  </p:cSld>
  <p:clrMapOvr>
    <a:masterClrMapping/>
  </p:clrMapOvr>
  <p:transition spd="slow" advTm="2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251520" y="5418822"/>
            <a:ext cx="8640960" cy="1421928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pt-BR" sz="2400" b="1" dirty="0">
                <a:solidFill>
                  <a:srgbClr val="FBCE5F"/>
                </a:solidFill>
              </a:rPr>
              <a:t>Nenhuma emoção há em mim para apreciar as maravilhas do arrebol</a:t>
            </a:r>
          </a:p>
          <a:p>
            <a:pPr algn="ctr">
              <a:lnSpc>
                <a:spcPct val="90000"/>
              </a:lnSpc>
            </a:pPr>
            <a:r>
              <a:rPr lang="pt-BR" sz="2400" b="1" dirty="0">
                <a:solidFill>
                  <a:srgbClr val="FBCE5F"/>
                </a:solidFill>
              </a:rPr>
              <a:t>Porque deixo deslizar pela face, lágrimas sentidas do meu pranto.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566"/>
            <a:ext cx="9144000" cy="524176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2566"/>
            <a:ext cx="9144000" cy="528893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6208" y="-171402"/>
            <a:ext cx="9036496" cy="547182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71400"/>
            <a:ext cx="9144000" cy="5480860"/>
          </a:xfrm>
          <a:prstGeom prst="rect">
            <a:avLst/>
          </a:prstGeom>
        </p:spPr>
      </p:pic>
      <p:pic>
        <p:nvPicPr>
          <p:cNvPr id="7" name="Espaço Reservado para Conteúdo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1399"/>
            <a:ext cx="4549130" cy="2892322"/>
          </a:xfrm>
          <a:prstGeom prst="rect">
            <a:avLst/>
          </a:prstGeom>
        </p:spPr>
      </p:pic>
      <p:pic>
        <p:nvPicPr>
          <p:cNvPr id="8" name="Espaço Reservado para Conteúdo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9130" y="-171401"/>
            <a:ext cx="4594870" cy="2880320"/>
          </a:xfrm>
          <a:prstGeom prst="rect">
            <a:avLst/>
          </a:prstGeom>
        </p:spPr>
      </p:pic>
      <p:pic>
        <p:nvPicPr>
          <p:cNvPr id="9" name="Espaço Reservado para Conteúdo 10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982" y="2708920"/>
            <a:ext cx="4579982" cy="2629642"/>
          </a:xfrm>
          <a:prstGeom prst="rect">
            <a:avLst/>
          </a:prstGeom>
        </p:spPr>
      </p:pic>
      <p:pic>
        <p:nvPicPr>
          <p:cNvPr id="10" name="Espaço Reservado para Conteúdo 11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b="4795"/>
          <a:stretch/>
        </p:blipFill>
        <p:spPr>
          <a:xfrm>
            <a:off x="4572000" y="2685333"/>
            <a:ext cx="4579982" cy="269535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32073857"/>
      </p:ext>
    </p:extLst>
  </p:cSld>
  <p:clrMapOvr>
    <a:masterClrMapping/>
  </p:clrMapOvr>
  <p:transition spd="slow" advTm="19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200"/>
                            </p:stCondLst>
                            <p:childTnLst>
                              <p:par>
                                <p:cTn id="3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700"/>
                            </p:stCondLst>
                            <p:childTnLst>
                              <p:par>
                                <p:cTn id="4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700"/>
                            </p:stCondLst>
                            <p:childTnLst>
                              <p:par>
                                <p:cTn id="5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7700"/>
                            </p:stCondLst>
                            <p:childTnLst>
                              <p:par>
                                <p:cTn id="5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323528" y="5301208"/>
            <a:ext cx="8640960" cy="1421928"/>
          </a:xfrm>
          <a:prstGeom prst="rect">
            <a:avLst/>
          </a:prstGeom>
          <a:noFill/>
          <a:ln w="57150">
            <a:solidFill>
              <a:srgbClr val="F169D7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pt-BR" sz="2400" b="1" dirty="0">
                <a:solidFill>
                  <a:srgbClr val="FBCE5F"/>
                </a:solidFill>
              </a:rPr>
              <a:t>Sou Natureza sem sol quando vejo que justiça até então pouco houve,</a:t>
            </a:r>
          </a:p>
          <a:p>
            <a:pPr algn="ctr">
              <a:lnSpc>
                <a:spcPct val="90000"/>
              </a:lnSpc>
            </a:pPr>
            <a:r>
              <a:rPr lang="pt-BR" sz="2400" b="1" dirty="0">
                <a:solidFill>
                  <a:srgbClr val="FBCE5F"/>
                </a:solidFill>
              </a:rPr>
              <a:t>E penso no Criador que de filho nenhum, fez sequer alguma distinção.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075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r="1176"/>
          <a:stretch/>
        </p:blipFill>
        <p:spPr>
          <a:xfrm>
            <a:off x="0" y="17004"/>
            <a:ext cx="9144000" cy="515657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30036269"/>
      </p:ext>
    </p:extLst>
  </p:cSld>
  <p:clrMapOvr>
    <a:masterClrMapping/>
  </p:clrMapOvr>
  <p:transition spd="slow" advTm="20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934" y="5013176"/>
            <a:ext cx="8724132" cy="1649298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4797152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857224" y="4929198"/>
            <a:ext cx="76438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FF00"/>
                </a:solidFill>
              </a:rPr>
              <a:t>O homem repartiu seus bens como bem entendeu e como lhe aprouve,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Esqueceu da mesa do pobre e se apegou das riquezas, sem compaixão.</a:t>
            </a:r>
          </a:p>
        </p:txBody>
      </p:sp>
    </p:spTree>
    <p:extLst>
      <p:ext uri="{BB962C8B-B14F-4D97-AF65-F5344CB8AC3E}">
        <p14:creationId xmlns="" xmlns:p14="http://schemas.microsoft.com/office/powerpoint/2010/main" val="2795298140"/>
      </p:ext>
    </p:extLst>
  </p:cSld>
  <p:clrMapOvr>
    <a:masterClrMapping/>
  </p:clrMapOvr>
  <p:transition spd="slow" advTm="17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100"/>
                            </p:stCondLst>
                            <p:childTnLst>
                              <p:par>
                                <p:cTn id="2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674" y="116632"/>
            <a:ext cx="8724132" cy="1755576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5" name="Retângulo 4"/>
          <p:cNvSpPr/>
          <p:nvPr/>
        </p:nvSpPr>
        <p:spPr>
          <a:xfrm>
            <a:off x="1763688" y="260648"/>
            <a:ext cx="60486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FF00"/>
                </a:solidFill>
              </a:rPr>
              <a:t>Quantos andarilhos, quantos militantes existem neste exato momento,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Na mais dura, mais cruel, mais miserável, e impiedosa desnutrição,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988841"/>
            <a:ext cx="9144000" cy="482453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70855034"/>
      </p:ext>
    </p:extLst>
  </p:cSld>
  <p:clrMapOvr>
    <a:masterClrMapping/>
  </p:clrMapOvr>
  <p:transition spd="slow" advTm="11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934" y="116633"/>
            <a:ext cx="8724132" cy="1872208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5" name="Retângulo 4"/>
          <p:cNvSpPr/>
          <p:nvPr/>
        </p:nvSpPr>
        <p:spPr>
          <a:xfrm>
            <a:off x="2051720" y="112069"/>
            <a:ext cx="59046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FF00"/>
                </a:solidFill>
              </a:rPr>
              <a:t>Sem nada para comer, nem sequer a côdea de pão para o seu sustento,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E pela vida afora, sofrem a mais desgraçada, mais infame provação.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177480"/>
            <a:ext cx="9144000" cy="46805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52885778"/>
      </p:ext>
    </p:extLst>
  </p:cSld>
  <p:clrMapOvr>
    <a:masterClrMapping/>
  </p:clrMapOvr>
  <p:transition spd="slow" advTm="16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4653136"/>
            <a:ext cx="8724132" cy="1872208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5" name="Retângulo 4"/>
          <p:cNvSpPr/>
          <p:nvPr/>
        </p:nvSpPr>
        <p:spPr>
          <a:xfrm>
            <a:off x="1331640" y="4653136"/>
            <a:ext cx="73448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FF00"/>
                </a:solidFill>
              </a:rPr>
              <a:t>Em área de risco os amados de Deus se aninham, sendo nossos irmãos.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Chuva forte, violenta, com temporal, vem chegando tudo derrubando.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5586" cy="4350588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85586" cy="443711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51138008"/>
      </p:ext>
    </p:extLst>
  </p:cSld>
  <p:clrMapOvr>
    <a:masterClrMapping/>
  </p:clrMapOvr>
  <p:transition spd="slow" advTm="21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934" y="116633"/>
            <a:ext cx="8724132" cy="1872208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5" name="Retângulo 4"/>
          <p:cNvSpPr/>
          <p:nvPr/>
        </p:nvSpPr>
        <p:spPr>
          <a:xfrm>
            <a:off x="1547664" y="260648"/>
            <a:ext cx="71287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esses queridos de Deus, aflitos sem nenhuma saída e sem solução,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Assistem seus barracos levados pelas águas e seu povo se afogando.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32856"/>
            <a:ext cx="9144000" cy="472514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05943549"/>
      </p:ext>
    </p:extLst>
  </p:cSld>
  <p:clrMapOvr>
    <a:masterClrMapping/>
  </p:clrMapOvr>
  <p:transition spd="slow" advTm="16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934" y="116632"/>
            <a:ext cx="8724132" cy="1872208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5" name="Retângulo 4"/>
          <p:cNvSpPr/>
          <p:nvPr/>
        </p:nvSpPr>
        <p:spPr>
          <a:xfrm>
            <a:off x="395536" y="260648"/>
            <a:ext cx="853853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>
                <a:solidFill>
                  <a:srgbClr val="FFFF00"/>
                </a:solidFill>
              </a:rPr>
              <a:t>Tudo ao vivo, em agonia, lágrimas, muitas dores, vão acontecendo,</a:t>
            </a:r>
          </a:p>
          <a:p>
            <a:pPr algn="ctr"/>
            <a:r>
              <a:rPr lang="pt-BR" sz="2000" dirty="0">
                <a:solidFill>
                  <a:srgbClr val="FFFF00"/>
                </a:solidFill>
              </a:rPr>
              <a:t>Esperanças perdidas, nenhum consolo, nenhuma visão de horizonte,</a:t>
            </a:r>
          </a:p>
          <a:p>
            <a:pPr algn="ctr"/>
            <a:r>
              <a:rPr lang="pt-BR" sz="2000" dirty="0">
                <a:solidFill>
                  <a:srgbClr val="FFFF00"/>
                </a:solidFill>
              </a:rPr>
              <a:t>Sua grei, seus membros familiares, seus entes queridos morrendo,</a:t>
            </a:r>
          </a:p>
          <a:p>
            <a:pPr algn="ctr"/>
            <a:r>
              <a:rPr lang="pt-BR" sz="2000" dirty="0">
                <a:solidFill>
                  <a:srgbClr val="FFFF00"/>
                </a:solidFill>
              </a:rPr>
              <a:t>Olham com desalento os seus pertences em escombros, aos montes.</a:t>
            </a:r>
          </a:p>
          <a:p>
            <a:pPr algn="ctr"/>
            <a:r>
              <a:rPr lang="pt-BR" sz="2000" dirty="0">
                <a:solidFill>
                  <a:srgbClr val="FFFF00"/>
                </a:solidFill>
              </a:rPr>
              <a:t>                                       </a:t>
            </a:r>
            <a:endParaRPr lang="pt-BR" sz="2400" dirty="0">
              <a:solidFill>
                <a:srgbClr val="FFFF00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01" y="2100858"/>
            <a:ext cx="9144000" cy="472514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18891100"/>
      </p:ext>
    </p:extLst>
  </p:cSld>
  <p:clrMapOvr>
    <a:masterClrMapping/>
  </p:clrMapOvr>
  <p:transition spd="slow" advTm="1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4797152"/>
            <a:ext cx="8724132" cy="1872208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5" name="Retângulo 4"/>
          <p:cNvSpPr/>
          <p:nvPr/>
        </p:nvSpPr>
        <p:spPr>
          <a:xfrm>
            <a:off x="214282" y="4857760"/>
            <a:ext cx="87154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FF00"/>
                </a:solidFill>
              </a:rPr>
              <a:t>A vós homens, a quem Deus confiou o direito de governar as Leis do nosso País....Devolvei aos pequeninos, filhos amados do Senhor, a integridade que lhes foi roubada ao longo do </a:t>
            </a:r>
            <a:r>
              <a:rPr lang="pt-BR" sz="2400" b="1" dirty="0" smtClean="0">
                <a:solidFill>
                  <a:srgbClr val="FFFF00"/>
                </a:solidFill>
              </a:rPr>
              <a:t>tempo</a:t>
            </a:r>
            <a:endParaRPr lang="pt-BR" sz="2400" b="1" dirty="0">
              <a:solidFill>
                <a:srgbClr val="FFFF00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463862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46386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60107872"/>
      </p:ext>
    </p:extLst>
  </p:cSld>
  <p:clrMapOvr>
    <a:masterClrMapping/>
  </p:clrMapOvr>
  <p:transition spd="slow" advTm="18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50"/>
                            </p:stCondLst>
                            <p:childTnLst>
                              <p:par>
                                <p:cTn id="2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934" y="116633"/>
            <a:ext cx="8724132" cy="1872208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5" name="Retângulo 4"/>
          <p:cNvSpPr/>
          <p:nvPr/>
        </p:nvSpPr>
        <p:spPr>
          <a:xfrm>
            <a:off x="323528" y="116633"/>
            <a:ext cx="84249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solidFill>
                  <a:srgbClr val="FFFF00"/>
                </a:solidFill>
              </a:rPr>
              <a:t>Sabeis que a nossa Vida é efêmera...Deixai a luz brilhar em vossos corações, vos permitindo cumprir vossos deveres com amor e justiça.</a:t>
            </a:r>
          </a:p>
          <a:p>
            <a:pPr algn="ctr"/>
            <a:r>
              <a:rPr lang="pt-BR" sz="2000" b="1" dirty="0">
                <a:solidFill>
                  <a:srgbClr val="FFFF00"/>
                </a:solidFill>
              </a:rPr>
              <a:t>	Então os santos Anjos cantarão para vós e todos nós, um belo Hino de louvor. //  E ficaremos bem na fita gravada pelo Belo Amor.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282094"/>
            <a:ext cx="9144000" cy="467529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282094"/>
            <a:ext cx="9144000" cy="4675297"/>
          </a:xfrm>
          <a:prstGeom prst="rect">
            <a:avLst/>
          </a:prstGeom>
        </p:spPr>
      </p:pic>
      <p:pic>
        <p:nvPicPr>
          <p:cNvPr id="9" name="Espaço Reservado para Conteúdo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544" y="2190655"/>
            <a:ext cx="1857375" cy="2030434"/>
          </a:xfrm>
          <a:prstGeom prst="rect">
            <a:avLst/>
          </a:prstGeom>
        </p:spPr>
      </p:pic>
      <p:pic>
        <p:nvPicPr>
          <p:cNvPr id="10" name="Espaço Reservado para Conteúdo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2330" y="2357430"/>
            <a:ext cx="1857375" cy="1872211"/>
          </a:xfrm>
          <a:prstGeom prst="rect">
            <a:avLst/>
          </a:prstGeom>
        </p:spPr>
      </p:pic>
      <p:pic>
        <p:nvPicPr>
          <p:cNvPr id="11" name="Espaço Reservado para Conteúdo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7864" y="2336312"/>
            <a:ext cx="1857375" cy="172819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50607294"/>
      </p:ext>
    </p:extLst>
  </p:cSld>
  <p:clrMapOvr>
    <a:masterClrMapping/>
  </p:clrMapOvr>
  <p:transition spd="slow" advTm="19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250"/>
                            </p:stCondLst>
                            <p:childTnLst>
                              <p:par>
                                <p:cTn id="24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250"/>
                            </p:stCondLst>
                            <p:childTnLst>
                              <p:par>
                                <p:cTn id="31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250"/>
                            </p:stCondLst>
                            <p:childTnLst>
                              <p:par>
                                <p:cTn id="3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250"/>
                            </p:stCondLst>
                            <p:childTnLst>
                              <p:par>
                                <p:cTn id="4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404664"/>
            <a:ext cx="8208912" cy="540060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556792"/>
            <a:ext cx="1857375" cy="2924175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286000" y="2274838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>
                <a:solidFill>
                  <a:srgbClr val="FFFF00"/>
                </a:solidFill>
              </a:rPr>
              <a:t>Texto: Canto de Esperança</a:t>
            </a:r>
          </a:p>
          <a:p>
            <a:r>
              <a:rPr lang="pt-BR" dirty="0">
                <a:solidFill>
                  <a:srgbClr val="FFFF00"/>
                </a:solidFill>
              </a:rPr>
              <a:t>Autoria: Dirce Mesquita </a:t>
            </a:r>
            <a:r>
              <a:rPr lang="pt-BR" dirty="0" smtClean="0">
                <a:solidFill>
                  <a:srgbClr val="FFFF00"/>
                </a:solidFill>
              </a:rPr>
              <a:t>Lara</a:t>
            </a:r>
            <a:endParaRPr lang="pt-BR" dirty="0">
              <a:solidFill>
                <a:srgbClr val="FFFF00"/>
              </a:solidFill>
            </a:endParaRPr>
          </a:p>
          <a:p>
            <a:r>
              <a:rPr lang="pt-BR" dirty="0">
                <a:solidFill>
                  <a:srgbClr val="FFFF00"/>
                </a:solidFill>
              </a:rPr>
              <a:t>Formatação: Dorotéia Gomes</a:t>
            </a:r>
          </a:p>
          <a:p>
            <a:r>
              <a:rPr lang="pt-BR" dirty="0">
                <a:solidFill>
                  <a:srgbClr val="FFFF00"/>
                </a:solidFill>
              </a:rPr>
              <a:t>Imagens: Internet</a:t>
            </a:r>
          </a:p>
          <a:p>
            <a:r>
              <a:rPr lang="pt-BR" dirty="0" err="1" smtClean="0">
                <a:solidFill>
                  <a:srgbClr val="FFFF00"/>
                </a:solidFill>
              </a:rPr>
              <a:t>Música:Sonda-me</a:t>
            </a:r>
            <a:r>
              <a:rPr lang="pt-BR" dirty="0" smtClean="0">
                <a:solidFill>
                  <a:srgbClr val="FFFF00"/>
                </a:solidFill>
              </a:rPr>
              <a:t> (Padre </a:t>
            </a:r>
            <a:r>
              <a:rPr lang="pt-BR" dirty="0" err="1" smtClean="0">
                <a:solidFill>
                  <a:srgbClr val="FFFF00"/>
                </a:solidFill>
              </a:rPr>
              <a:t>Antonio</a:t>
            </a:r>
            <a:r>
              <a:rPr lang="pt-BR" dirty="0" smtClean="0">
                <a:solidFill>
                  <a:srgbClr val="FFFF00"/>
                </a:solidFill>
              </a:rPr>
              <a:t> Maria)</a:t>
            </a:r>
            <a:endParaRPr lang="pt-BR" dirty="0">
              <a:solidFill>
                <a:srgbClr val="FFFF00"/>
              </a:solidFill>
            </a:endParaRPr>
          </a:p>
          <a:p>
            <a:r>
              <a:rPr lang="pt-BR" dirty="0">
                <a:solidFill>
                  <a:srgbClr val="FFFF00"/>
                </a:solidFill>
              </a:rPr>
              <a:t>Divulgação: www.sergrasan.com</a:t>
            </a:r>
          </a:p>
          <a:p>
            <a:r>
              <a:rPr lang="pt-BR" dirty="0">
                <a:solidFill>
                  <a:srgbClr val="FFFF00"/>
                </a:solidFill>
              </a:rPr>
              <a:t>Doroteia </a:t>
            </a:r>
            <a:r>
              <a:rPr lang="pt-BR" dirty="0" smtClean="0">
                <a:solidFill>
                  <a:srgbClr val="FFFF00"/>
                </a:solidFill>
              </a:rPr>
              <a:t>Gomes Slides</a:t>
            </a:r>
          </a:p>
          <a:p>
            <a:r>
              <a:rPr lang="pt-BR" dirty="0" smtClean="0">
                <a:solidFill>
                  <a:srgbClr val="FFFF00"/>
                </a:solidFill>
              </a:rPr>
              <a:t>doroteiagomes06@gmail.com</a:t>
            </a:r>
          </a:p>
          <a:p>
            <a:r>
              <a:rPr lang="pt-BR" dirty="0" smtClean="0">
                <a:solidFill>
                  <a:srgbClr val="FFFF00"/>
                </a:solidFill>
              </a:rPr>
              <a:t>dirceanjoslara@gmail.com</a:t>
            </a:r>
            <a:endParaRPr lang="pt-B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7620629"/>
      </p:ext>
    </p:extLst>
  </p:cSld>
  <p:clrMapOvr>
    <a:masterClrMapping/>
  </p:clrMapOvr>
  <p:transition spd="slow" advTm="24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ANTO DE ESPERANÇA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CANTO DE ESPERANÇA</Template>
  <TotalTime>3</TotalTime>
  <Words>373</Words>
  <Application>Microsoft Office PowerPoint</Application>
  <PresentationFormat>Apresentação na tela (4:3)</PresentationFormat>
  <Paragraphs>38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CANTO DE ESPERANÇA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Usuario</dc:creator>
  <cp:lastModifiedBy>Usuario</cp:lastModifiedBy>
  <cp:revision>1</cp:revision>
  <dcterms:created xsi:type="dcterms:W3CDTF">2017-05-20T19:50:01Z</dcterms:created>
  <dcterms:modified xsi:type="dcterms:W3CDTF">2017-05-20T19:53:49Z</dcterms:modified>
  <cp:category>REFLEXÃO</cp:category>
</cp:coreProperties>
</file>