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6" r:id="rId2"/>
    <p:sldId id="263" r:id="rId3"/>
    <p:sldId id="258" r:id="rId4"/>
    <p:sldId id="265" r:id="rId5"/>
    <p:sldId id="256" r:id="rId6"/>
    <p:sldId id="257" r:id="rId7"/>
    <p:sldId id="259" r:id="rId8"/>
    <p:sldId id="260" r:id="rId9"/>
    <p:sldId id="261" r:id="rId10"/>
    <p:sldId id="264" r:id="rId11"/>
    <p:sldId id="262" r:id="rId12"/>
    <p:sldId id="268" r:id="rId13"/>
    <p:sldId id="267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938" y="-6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0D129C-C962-4AD7-B71F-3192C6202C54}" type="datetimeFigureOut">
              <a:rPr lang="pt-BR" smtClean="0"/>
              <a:pPr/>
              <a:t>01/08/2018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BC997C-0C1B-4469-8C3C-D3CEE589D57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3816915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BC997C-0C1B-4469-8C3C-D3CEE589D572}" type="slidenum">
              <a:rPr lang="pt-BR" smtClean="0"/>
              <a:pPr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362981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BC997C-0C1B-4469-8C3C-D3CEE589D572}" type="slidenum">
              <a:rPr lang="pt-BR" smtClean="0"/>
              <a:pPr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576445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BC997C-0C1B-4469-8C3C-D3CEE589D572}" type="slidenum">
              <a:rPr lang="pt-BR" smtClean="0"/>
              <a:pPr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8305720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pPr/>
              <a:t>01/08/2018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61462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pPr/>
              <a:t>01/08/2018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101273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pPr/>
              <a:t>01/08/2018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322739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pPr/>
              <a:t>01/08/2018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127996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pPr/>
              <a:t>01/08/2018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173256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pPr/>
              <a:t>01/08/2018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570013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pPr/>
              <a:t>01/08/2018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765523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pPr/>
              <a:t>01/08/2018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24996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pPr/>
              <a:t>01/08/2018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727431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pPr/>
              <a:t>01/08/2018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77360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pPr/>
              <a:t>01/08/2018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020346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83AED-D2B8-44C8-914B-C40F43E85BD9}" type="datetimeFigureOut">
              <a:rPr lang="pt-BR" smtClean="0"/>
              <a:pPr/>
              <a:t>01/08/2018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1CF23-F805-411A-AC5E-96C92A1AF3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0896889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1.wav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doroteiagomes06@gmail.com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23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000"/>
          <a:stretch/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/>
          <a:stretch/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TUDO É POSSÍVEL\TUDO É POSSÍVEL\Slide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0026"/>
          <a:stretch/>
        </p:blipFill>
        <p:spPr bwMode="auto">
          <a:xfrm>
            <a:off x="0" y="0"/>
            <a:ext cx="9144000" cy="34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uario\Documents\TUDO É POSSÍVEL\TUDO É POSSÍVEL\Slide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9974" b="26"/>
          <a:stretch/>
        </p:blipFill>
        <p:spPr bwMode="auto">
          <a:xfrm>
            <a:off x="0" y="3427200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1187624" y="4028296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pt-BR" sz="7200" b="1" dirty="0" smtClean="0">
                <a:ln w="11430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TUDO É POSSÍVEL</a:t>
            </a:r>
            <a:endParaRPr lang="pt-BR" sz="7200" b="1" dirty="0">
              <a:ln w="11430">
                <a:solidFill>
                  <a:schemeClr val="tx1"/>
                </a:solidFill>
              </a:ln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357290" y="5786454"/>
            <a:ext cx="66054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aramond" pitchFamily="18" charset="0"/>
              </a:rPr>
              <a:t>DOROTÉIA GOMES </a:t>
            </a:r>
            <a:endParaRPr lang="pt-BR" sz="44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766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4000">
        <p:sndAc>
          <p:stSnd loop="1">
            <p:snd r:embed="rId6" name="RomanticSexy  Smooth Jazz 1.wav"/>
          </p:stSnd>
        </p:sndAc>
      </p:transition>
    </mc:Choice>
    <mc:Fallback>
      <p:transition spd="slow" advTm="14000">
        <p:sndAc>
          <p:stSnd loop="1">
            <p:snd r:embed="rId2" name="RomanticSexy  Smooth Jazz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3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6142"/>
          <a:stretch/>
        </p:blipFill>
        <p:spPr bwMode="auto">
          <a:xfrm>
            <a:off x="0" y="0"/>
            <a:ext cx="3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307" r="33387"/>
          <a:stretch/>
        </p:blipFill>
        <p:spPr bwMode="auto">
          <a:xfrm>
            <a:off x="3021394" y="0"/>
            <a:ext cx="3045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uario\Documents\TUDO É POSSÍVEL\TUDO É POSSÍVEL\Slide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6654"/>
          <a:stretch/>
        </p:blipFill>
        <p:spPr bwMode="auto">
          <a:xfrm>
            <a:off x="6066994" y="-31652"/>
            <a:ext cx="3049200" cy="688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4786314" y="188640"/>
            <a:ext cx="417817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Faça como os passarinhos: comece o dia cantando. A música é alimento para o espírito..</a:t>
            </a:r>
            <a:endParaRPr lang="pt-BR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285720" y="5786454"/>
            <a:ext cx="2071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aramond" pitchFamily="18" charset="0"/>
              </a:rPr>
              <a:t>DOROTÉIA GOMES </a:t>
            </a:r>
            <a:endParaRPr lang="pt-BR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639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7000"/>
    </mc:Choice>
    <mc:Fallback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1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6667"/>
          <a:stretch/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3333" b="33334"/>
          <a:stretch/>
        </p:blipFill>
        <p:spPr bwMode="auto">
          <a:xfrm>
            <a:off x="0" y="2286000"/>
            <a:ext cx="9144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TUDO É POSSÍVEL\TUDO É POSSÍVEL\Slide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3869" b="-213"/>
          <a:stretch/>
        </p:blipFill>
        <p:spPr bwMode="auto">
          <a:xfrm>
            <a:off x="0" y="4385075"/>
            <a:ext cx="9144000" cy="249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4355976" y="260648"/>
            <a:ext cx="378792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Cante uma bela música, mesmo desafinando, mas cante! Cantar dilata os pulmões e abre a alma para tudo de bom que a vida tem a oferecer-lhe.</a:t>
            </a:r>
          </a:p>
        </p:txBody>
      </p:sp>
      <p:sp>
        <p:nvSpPr>
          <p:cNvPr id="9" name="Retângulo 8"/>
          <p:cNvSpPr/>
          <p:nvPr/>
        </p:nvSpPr>
        <p:spPr>
          <a:xfrm>
            <a:off x="0" y="6500834"/>
            <a:ext cx="32861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aramond" pitchFamily="18" charset="0"/>
              </a:rPr>
              <a:t>DOROTÉIA GOMES </a:t>
            </a:r>
            <a:endParaRPr lang="pt-BR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5305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7000"/>
    </mc:Choice>
    <mc:Fallback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20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2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6667"/>
          <a:stretch/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2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3333" b="33334"/>
          <a:stretch/>
        </p:blipFill>
        <p:spPr bwMode="auto">
          <a:xfrm>
            <a:off x="0" y="2286000"/>
            <a:ext cx="9144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TUDO É POSSÍVEL\TUDO É POSSÍVEL\Slide2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6667"/>
          <a:stretch/>
        </p:blipFill>
        <p:spPr bwMode="auto">
          <a:xfrm>
            <a:off x="0" y="4572000"/>
            <a:ext cx="9144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395536" y="260648"/>
            <a:ext cx="453365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Encare suas obrigações com satisfação. É maravilhoso quando se gosta do que se faz. Ponha amor em tudo que está ao seu alcance. Desde que se proponha a fazer alguma coisa, mergulhe de cabeça!</a:t>
            </a:r>
          </a:p>
        </p:txBody>
      </p:sp>
      <p:sp>
        <p:nvSpPr>
          <p:cNvPr id="9" name="Retângulo 8"/>
          <p:cNvSpPr/>
          <p:nvPr/>
        </p:nvSpPr>
        <p:spPr>
          <a:xfrm>
            <a:off x="4500562" y="6291322"/>
            <a:ext cx="43577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aramond" pitchFamily="18" charset="0"/>
              </a:rPr>
              <a:t>DOROTÉIA GOMES </a:t>
            </a:r>
            <a:endParaRPr lang="pt-BR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3044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4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6693"/>
          <a:stretch/>
        </p:blipFill>
        <p:spPr bwMode="auto">
          <a:xfrm>
            <a:off x="0" y="-99392"/>
            <a:ext cx="3070800" cy="7079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118" r="32568"/>
          <a:stretch/>
        </p:blipFill>
        <p:spPr bwMode="auto">
          <a:xfrm>
            <a:off x="3070800" y="-99392"/>
            <a:ext cx="3070800" cy="710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TUDO É POSSÍVEL\TUDO É POSSÍVEL\Slide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6653" r="-317"/>
          <a:stretch/>
        </p:blipFill>
        <p:spPr bwMode="auto">
          <a:xfrm>
            <a:off x="6065771" y="-125896"/>
            <a:ext cx="3078229" cy="710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107504" y="0"/>
            <a:ext cx="90364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Leia coisas positivas, bons livros, poesia. Leia a Bíblia. Ela fará reavivar seus sentimentos mais íntimos, mais puros</a:t>
            </a:r>
            <a:r>
              <a:rPr lang="pt-BR" sz="4000" b="1" dirty="0"/>
              <a:t>.</a:t>
            </a:r>
          </a:p>
        </p:txBody>
      </p:sp>
      <p:sp>
        <p:nvSpPr>
          <p:cNvPr id="9" name="Retângulo 8"/>
          <p:cNvSpPr/>
          <p:nvPr/>
        </p:nvSpPr>
        <p:spPr>
          <a:xfrm>
            <a:off x="4214810" y="6357958"/>
            <a:ext cx="4929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aramond" pitchFamily="18" charset="0"/>
              </a:rPr>
              <a:t>DOROTÉIA GOMES </a:t>
            </a:r>
            <a:endParaRPr lang="pt-BR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5256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5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uario\Documents\TUDO É POSSÍVEL\TUDO É POSSÍVEL\Slide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1444"/>
          <a:stretch/>
        </p:blipFill>
        <p:spPr bwMode="auto">
          <a:xfrm>
            <a:off x="0" y="0"/>
            <a:ext cx="9144000" cy="333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Usuario\Documents\TUDO É POSSÍVEL\TUDO É POSSÍVEL\Slide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9974" b="-699"/>
          <a:stretch/>
        </p:blipFill>
        <p:spPr bwMode="auto">
          <a:xfrm>
            <a:off x="0" y="3330000"/>
            <a:ext cx="9144000" cy="35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79512" y="4786322"/>
            <a:ext cx="89644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Não </a:t>
            </a:r>
            <a:r>
              <a:rPr lang="pt-BR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deixe escapar as oportunidades que a vida lhe oferece, pois elas não voltam! </a:t>
            </a:r>
          </a:p>
        </p:txBody>
      </p:sp>
      <p:sp>
        <p:nvSpPr>
          <p:cNvPr id="8" name="Retângulo 7"/>
          <p:cNvSpPr/>
          <p:nvPr/>
        </p:nvSpPr>
        <p:spPr>
          <a:xfrm>
            <a:off x="5715008" y="6000768"/>
            <a:ext cx="34289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aramond" pitchFamily="18" charset="0"/>
              </a:rPr>
              <a:t>DOROTÉIA GOMES </a:t>
            </a:r>
            <a:endParaRPr lang="pt-BR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864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6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r="67991" b="51444"/>
          <a:stretch/>
        </p:blipFill>
        <p:spPr bwMode="auto">
          <a:xfrm>
            <a:off x="1694" y="0"/>
            <a:ext cx="2926800" cy="333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48555" r="67991" b="2"/>
          <a:stretch/>
        </p:blipFill>
        <p:spPr bwMode="auto">
          <a:xfrm>
            <a:off x="1694" y="3330000"/>
            <a:ext cx="2926800" cy="35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TUDO É POSSÍVEL\TUDO É POSSÍVEL\Slide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008" r="35984" b="50026"/>
          <a:stretch/>
        </p:blipFill>
        <p:spPr bwMode="auto">
          <a:xfrm>
            <a:off x="2926800" y="0"/>
            <a:ext cx="2926800" cy="34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uario\Documents\TUDO É POSSÍVEL\TUDO É POSSÍVEL\Slide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008" t="49974" r="35984"/>
          <a:stretch/>
        </p:blipFill>
        <p:spPr bwMode="auto">
          <a:xfrm>
            <a:off x="2926800" y="3427200"/>
            <a:ext cx="2926800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Usuario\Documents\TUDO É POSSÍVEL\TUDO É POSSÍVEL\Slide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4016" b="50026"/>
          <a:stretch/>
        </p:blipFill>
        <p:spPr bwMode="auto">
          <a:xfrm>
            <a:off x="5853600" y="0"/>
            <a:ext cx="3290400" cy="34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Usuario\Documents\TUDO É POSSÍVEL\TUDO É POSSÍVEL\Slide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4016" t="49974"/>
          <a:stretch/>
        </p:blipFill>
        <p:spPr bwMode="auto">
          <a:xfrm>
            <a:off x="5853600" y="3427200"/>
            <a:ext cx="3290400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tângulo 10"/>
          <p:cNvSpPr/>
          <p:nvPr/>
        </p:nvSpPr>
        <p:spPr>
          <a:xfrm>
            <a:off x="0" y="4071942"/>
            <a:ext cx="88582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Nenhuma barreira é intransponível quando se está disposto a lutar contra ela. Se seus propósitos forem positivos, nada poderá detê-lo.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6715140" y="6143644"/>
            <a:ext cx="2071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aramond" pitchFamily="18" charset="0"/>
              </a:rPr>
              <a:t>DOROTÉIA GOMES </a:t>
            </a:r>
            <a:endParaRPr lang="pt-BR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2663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14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1968"/>
          <a:stretch/>
        </p:blipFill>
        <p:spPr bwMode="auto">
          <a:xfrm>
            <a:off x="11261" y="-12596"/>
            <a:ext cx="43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8031" r="1"/>
          <a:stretch/>
        </p:blipFill>
        <p:spPr bwMode="auto">
          <a:xfrm>
            <a:off x="4375182" y="0"/>
            <a:ext cx="475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71472" y="3571876"/>
            <a:ext cx="821537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spc="50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Não permita que seus problemas se acumulem, resolva-os logo. Fale, converse, explique, discuta: o que mata é o silêncio, o rancor. Exteriorize tudo, deixe que as pessoas saibam que as estima, as ama, precisa delas, principalmente em família. </a:t>
            </a:r>
          </a:p>
        </p:txBody>
      </p:sp>
      <p:sp>
        <p:nvSpPr>
          <p:cNvPr id="8" name="Retângulo 7"/>
          <p:cNvSpPr/>
          <p:nvPr/>
        </p:nvSpPr>
        <p:spPr>
          <a:xfrm>
            <a:off x="7215206" y="6072207"/>
            <a:ext cx="16430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aramond" pitchFamily="18" charset="0"/>
              </a:rPr>
              <a:t>DOROTÉIA GOMES </a:t>
            </a:r>
            <a:endParaRPr lang="pt-BR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5382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3" descr="C:\Users\Usuario\Documents\TUDO É POSSÍVEL\TUDO É POSSÍVEL\Slide16.JPG"/>
          <p:cNvPicPr>
            <a:picLocks noChangeAspect="1" noChangeArrowheads="1"/>
          </p:cNvPicPr>
          <p:nvPr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1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0026"/>
          <a:stretch/>
        </p:blipFill>
        <p:spPr bwMode="auto">
          <a:xfrm>
            <a:off x="0" y="0"/>
            <a:ext cx="9144000" cy="34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uario\Documents\TUDO É POSSÍVEL\TUDO É POSSÍVEL\Slide1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0000" b="-1747"/>
          <a:stretch/>
        </p:blipFill>
        <p:spPr bwMode="auto">
          <a:xfrm>
            <a:off x="0" y="3309213"/>
            <a:ext cx="9144000" cy="3548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428596" y="4786322"/>
            <a:ext cx="78158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. </a:t>
            </a:r>
            <a:r>
              <a:rPr lang="pt-BR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AMAR NÃO É VERGONHA. Muito pelo contrário, É LINDO!</a:t>
            </a:r>
          </a:p>
        </p:txBody>
      </p:sp>
      <p:sp>
        <p:nvSpPr>
          <p:cNvPr id="8" name="Retângulo 7"/>
          <p:cNvSpPr/>
          <p:nvPr/>
        </p:nvSpPr>
        <p:spPr>
          <a:xfrm>
            <a:off x="7072330" y="5786455"/>
            <a:ext cx="20716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aramond" pitchFamily="18" charset="0"/>
              </a:rPr>
              <a:t>DOROTÉIA GOMES </a:t>
            </a:r>
            <a:endParaRPr lang="pt-BR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90917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18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PastelsSmooth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1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000"/>
          <a:stretch/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1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/>
          <a:stretch/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0" y="3643314"/>
            <a:ext cx="9144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Não se deixe abater pelos problemas. Seja alegre e brincalhão. Se estiver bem-humorado, as pessoas ao seu redor também assim ficarão e isso lhe dará mais força.</a:t>
            </a:r>
          </a:p>
        </p:txBody>
      </p:sp>
      <p:sp>
        <p:nvSpPr>
          <p:cNvPr id="8" name="Retângulo 7"/>
          <p:cNvSpPr/>
          <p:nvPr/>
        </p:nvSpPr>
        <p:spPr>
          <a:xfrm>
            <a:off x="5857884" y="6475985"/>
            <a:ext cx="27146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aramond" pitchFamily="18" charset="0"/>
              </a:rPr>
              <a:t>DOROTÉIA GOMES </a:t>
            </a:r>
            <a:endParaRPr lang="pt-BR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5378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17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17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6693"/>
          <a:stretch/>
        </p:blipFill>
        <p:spPr bwMode="auto">
          <a:xfrm>
            <a:off x="-108520" y="-29955"/>
            <a:ext cx="318704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17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307" r="33071"/>
          <a:stretch/>
        </p:blipFill>
        <p:spPr bwMode="auto">
          <a:xfrm>
            <a:off x="2990902" y="0"/>
            <a:ext cx="31038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TUDO É POSSÍVEL\TUDO É POSSÍVEL\Slide17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6653" r="1"/>
          <a:stretch/>
        </p:blipFill>
        <p:spPr bwMode="auto">
          <a:xfrm>
            <a:off x="6094800" y="0"/>
            <a:ext cx="3049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214282" y="2928934"/>
            <a:ext cx="892971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/>
              <a:t>-</a:t>
            </a:r>
            <a:r>
              <a:rPr lang="pt-BR" sz="40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Pratique algum esporte. O peso dos problemas é </a:t>
            </a:r>
            <a:r>
              <a:rPr lang="pt-BR" sz="4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muito grande e tem de ser contrabalançado com a prática de atividades saudáveis! Certamente se sentirá bem disposto, mais animado, mais </a:t>
            </a:r>
            <a:r>
              <a:rPr lang="pt-BR" sz="40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jovem.</a:t>
            </a:r>
            <a:endParaRPr lang="pt-BR" sz="4000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6500826" y="6143644"/>
            <a:ext cx="20002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aramond" pitchFamily="18" charset="0"/>
              </a:rPr>
              <a:t>DOROTÉIA GOMES </a:t>
            </a:r>
            <a:endParaRPr lang="pt-BR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2284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29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2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000"/>
          <a:stretch/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2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 r="-1452"/>
          <a:stretch/>
        </p:blipFill>
        <p:spPr bwMode="auto">
          <a:xfrm>
            <a:off x="4572000" y="0"/>
            <a:ext cx="470473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TUDO É POSSÍVEL\TUDO É POSSÍVEL\Slide2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0026"/>
          <a:stretch/>
        </p:blipFill>
        <p:spPr bwMode="auto">
          <a:xfrm>
            <a:off x="9500" y="-46015"/>
            <a:ext cx="9144000" cy="34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uario\Documents\TUDO É POSSÍVEL\TUDO É POSSÍVEL\Slide2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9974"/>
          <a:stretch/>
        </p:blipFill>
        <p:spPr bwMode="auto">
          <a:xfrm>
            <a:off x="-5730" y="3429000"/>
            <a:ext cx="9077350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0" y="1"/>
            <a:ext cx="36267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Ria da vida, dos problemas, das coisas boas que lhe acontecem, das besteiras que já fez. </a:t>
            </a:r>
            <a:endParaRPr lang="pt-BR" sz="4000" dirty="0"/>
          </a:p>
        </p:txBody>
      </p:sp>
      <p:sp>
        <p:nvSpPr>
          <p:cNvPr id="10" name="Retângulo 9"/>
          <p:cNvSpPr/>
          <p:nvPr/>
        </p:nvSpPr>
        <p:spPr>
          <a:xfrm>
            <a:off x="6429388" y="5857892"/>
            <a:ext cx="21431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aramond" pitchFamily="18" charset="0"/>
              </a:rPr>
              <a:t>DOROTÉIA GOMES </a:t>
            </a:r>
            <a:endParaRPr lang="pt-BR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1544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Picture 2" descr="C:\Users\Usuario\Documents\TUDO É POSSÍVEL\TUDO É POSSÍVEL\Slide23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000"/>
          <a:stretch/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TUDO É POSSÍVEL\TUDO É POSSÍVEL\Slide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/>
          <a:stretch/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uario\Documents\TUDO É POSSÍVEL\TUDO É POSSÍVEL\Slide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0026"/>
          <a:stretch/>
        </p:blipFill>
        <p:spPr bwMode="auto">
          <a:xfrm>
            <a:off x="0" y="0"/>
            <a:ext cx="9144000" cy="34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Usuario\Documents\TUDO É POSSÍVEL\TUDO É POSSÍVEL\Slide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9974"/>
          <a:stretch/>
        </p:blipFill>
        <p:spPr bwMode="auto">
          <a:xfrm>
            <a:off x="0" y="3427200"/>
            <a:ext cx="9144000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642910" y="4643446"/>
            <a:ext cx="80724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Volte-se para as coisas puras, dedique-se à natureza</a:t>
            </a:r>
          </a:p>
        </p:txBody>
      </p:sp>
      <p:sp>
        <p:nvSpPr>
          <p:cNvPr id="10" name="Retângulo 9"/>
          <p:cNvSpPr/>
          <p:nvPr/>
        </p:nvSpPr>
        <p:spPr>
          <a:xfrm>
            <a:off x="7572396" y="6014321"/>
            <a:ext cx="15716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aramond" pitchFamily="18" charset="0"/>
              </a:rPr>
              <a:t>DOROTÉIA GOMES </a:t>
            </a:r>
            <a:endParaRPr lang="pt-BR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2418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2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2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0026"/>
          <a:stretch/>
        </p:blipFill>
        <p:spPr bwMode="auto">
          <a:xfrm>
            <a:off x="0" y="0"/>
            <a:ext cx="9144000" cy="34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2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9974"/>
          <a:stretch/>
        </p:blipFill>
        <p:spPr bwMode="auto">
          <a:xfrm>
            <a:off x="0" y="3427200"/>
            <a:ext cx="9144000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TUDO É POSSÍVEL\TUDO É POSSÍVEL\Slide2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000"/>
          <a:stretch/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uario\Documents\TUDO É POSSÍVEL\TUDO É POSSÍVEL\Slide2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/>
          <a:stretch/>
        </p:blipFill>
        <p:spPr bwMode="auto">
          <a:xfrm>
            <a:off x="4572000" y="0"/>
            <a:ext cx="43924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395536" y="332657"/>
            <a:ext cx="856895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Cultive seu interior e ele extravasará beleza por todos os poros. </a:t>
            </a:r>
          </a:p>
        </p:txBody>
      </p:sp>
      <p:sp>
        <p:nvSpPr>
          <p:cNvPr id="10" name="Retângulo 9"/>
          <p:cNvSpPr/>
          <p:nvPr/>
        </p:nvSpPr>
        <p:spPr>
          <a:xfrm>
            <a:off x="5500694" y="6277226"/>
            <a:ext cx="27860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aramond" pitchFamily="18" charset="0"/>
              </a:rPr>
              <a:t>DOROTÉIA GOMES </a:t>
            </a:r>
            <a:endParaRPr lang="pt-BR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8082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30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3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0026"/>
          <a:stretch/>
        </p:blipFill>
        <p:spPr bwMode="auto">
          <a:xfrm>
            <a:off x="0" y="-19551"/>
            <a:ext cx="9144000" cy="34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3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9974"/>
          <a:stretch/>
        </p:blipFill>
        <p:spPr bwMode="auto">
          <a:xfrm>
            <a:off x="0" y="3407649"/>
            <a:ext cx="9144000" cy="3450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323528" y="2276872"/>
            <a:ext cx="44627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Não tente, faça. </a:t>
            </a:r>
            <a:endParaRPr lang="pt-BR" sz="5400" dirty="0"/>
          </a:p>
        </p:txBody>
      </p:sp>
      <p:sp>
        <p:nvSpPr>
          <p:cNvPr id="8" name="Retângulo 7"/>
          <p:cNvSpPr/>
          <p:nvPr/>
        </p:nvSpPr>
        <p:spPr>
          <a:xfrm flipH="1">
            <a:off x="683566" y="4721662"/>
            <a:ext cx="238823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5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VOCÊ PODE!</a:t>
            </a:r>
          </a:p>
        </p:txBody>
      </p:sp>
      <p:sp>
        <p:nvSpPr>
          <p:cNvPr id="9" name="Retângulo 8"/>
          <p:cNvSpPr/>
          <p:nvPr/>
        </p:nvSpPr>
        <p:spPr>
          <a:xfrm>
            <a:off x="6786578" y="6072206"/>
            <a:ext cx="23574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aramond" pitchFamily="18" charset="0"/>
              </a:rPr>
              <a:t>DOROTÉIA GOMES </a:t>
            </a:r>
            <a:endParaRPr lang="pt-BR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9286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15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8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31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3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000"/>
          <a:stretch/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3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/>
          <a:stretch/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571472" y="428604"/>
            <a:ext cx="547778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TEXTO: TUDO É POSSÍVEL</a:t>
            </a:r>
          </a:p>
          <a:p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DESCONHEÇO A AUTORIA</a:t>
            </a:r>
          </a:p>
          <a:p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FORMATAÇÃO:DOROTÉIA GOMES</a:t>
            </a:r>
          </a:p>
          <a:p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MÚSICA:ROMANTIC SEXY SMOOTH</a:t>
            </a:r>
          </a:p>
          <a:p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haroni" pitchFamily="2" charset="-79"/>
                <a:cs typeface="Aharoni" pitchFamily="2" charset="-79"/>
                <a:hlinkClick r:id="rId3"/>
              </a:rPr>
              <a:t>doroteiagomes06@gmail.com</a:t>
            </a:r>
            <a:endParaRPr lang="pt-BR" sz="24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Aharoni" pitchFamily="2" charset="-79"/>
              <a:cs typeface="Aharoni" pitchFamily="2" charset="-79"/>
            </a:endParaRPr>
          </a:p>
          <a:p>
            <a:endParaRPr lang="pt-BR" sz="2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71472" y="5786454"/>
            <a:ext cx="22860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aramond" pitchFamily="18" charset="0"/>
              </a:rPr>
              <a:t>DOROTÉIA GOMES </a:t>
            </a:r>
            <a:endParaRPr lang="pt-BR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8922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UDO É POSSÍVEL BY DOROTÉIA GOM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TUDO É POSSÍVEL BY DOROTÉIA GOMES</Template>
  <TotalTime>22</TotalTime>
  <Words>382</Words>
  <Application>Microsoft Office PowerPoint</Application>
  <PresentationFormat>Apresentação na tela (4:3)</PresentationFormat>
  <Paragraphs>40</Paragraphs>
  <Slides>16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TUDO É POSSÍVEL BY DOROTÉIA GOMES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Usuario</cp:lastModifiedBy>
  <cp:revision>1</cp:revision>
  <dcterms:created xsi:type="dcterms:W3CDTF">2018-08-01T16:34:27Z</dcterms:created>
  <dcterms:modified xsi:type="dcterms:W3CDTF">2018-08-01T16:56:44Z</dcterms:modified>
</cp:coreProperties>
</file>