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5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6" r:id="rId16"/>
    <p:sldId id="274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FDCnlRiHGEx4Q4atvd04w==" hashData="uozOtOGKpAbr80DSIm69/BpE7+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7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E95900-6CD9-48C5-8E30-9093CD58821E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CC34A2-B7D1-43B4-A71B-1B9A900506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4831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CC34A2-B7D1-43B4-A71B-1B9A900506BF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294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00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28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979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3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901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431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90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25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88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165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F70FA-5FBA-47FB-A09C-21EF9EFBEA04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17450-9812-4483-8CD7-DD98542CEF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91320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7410" name="Picture 2" descr="C:\Users\Usuario\Documents\PARA QUANDO SE SENTIR SOZINHO\Apresentação7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Usuario\Documents\PARA QUANDO SE SENTIR SOZINHO\Apresentação7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992888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C:\Users\Usuario\Documents\PARA QUANDO SE SENTIR SOZINHO\Apresentação7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36" y="980728"/>
            <a:ext cx="6552728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Usuario\Documents\PARA QUANDO SE SENTIR SOZINHO\Apresentação7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890" y="1556792"/>
            <a:ext cx="535621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Usuario\Documents\PARA QUANDO SE SENTIR SOZINHO\Apresentação7\Slide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101044"/>
            <a:ext cx="4226278" cy="265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79512" y="188640"/>
            <a:ext cx="14504015" cy="31700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pt-BR" sz="40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ucida Calligraphy" pitchFamily="66" charset="0"/>
              </a:rPr>
              <a:t>PARA QUANDO SE </a:t>
            </a:r>
          </a:p>
          <a:p>
            <a:endParaRPr lang="pt-BR" sz="4000" b="1" cap="all" dirty="0">
              <a:ln w="9000" cmpd="sng">
                <a:solidFill>
                  <a:srgbClr val="00B05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Lucida Calligraphy" pitchFamily="66" charset="0"/>
            </a:endParaRPr>
          </a:p>
          <a:p>
            <a:r>
              <a:rPr lang="pt-BR" sz="40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ucida Calligraphy" pitchFamily="66" charset="0"/>
              </a:rPr>
              <a:t>               SENTIR </a:t>
            </a:r>
          </a:p>
          <a:p>
            <a:endParaRPr lang="pt-BR" sz="4000" b="1" cap="all" dirty="0">
              <a:ln w="9000" cmpd="sng">
                <a:solidFill>
                  <a:srgbClr val="00B050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Lucida Calligraphy" pitchFamily="66" charset="0"/>
            </a:endParaRPr>
          </a:p>
          <a:p>
            <a:r>
              <a:rPr lang="pt-BR" sz="40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ucida Calligraphy" pitchFamily="66" charset="0"/>
              </a:rPr>
              <a:t>                         SOZINHO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latin typeface="Lucida Calligraphy" pitchFamily="66" charset="0"/>
              </a:rPr>
              <a:t>...</a:t>
            </a:r>
            <a:endParaRPr lang="pt-BR" sz="4000" b="1" dirty="0">
              <a:ln>
                <a:solidFill>
                  <a:srgbClr val="00B050"/>
                </a:solidFill>
              </a:ln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03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2000">
        <p:fade/>
        <p:sndAc>
          <p:stSnd loop="1">
            <p:snd r:embed="rId3" name="Raquel Tavares   Fala da mulher sozi 1.wav"/>
          </p:stSnd>
        </p:sndAc>
      </p:transition>
    </mc:Choice>
    <mc:Fallback xmlns="">
      <p:transition spd="slow" advClick="0" advTm="12000">
        <p:fade/>
        <p:sndAc>
          <p:stSnd loop="1">
            <p:snd r:embed="rId5" name="Raquel Tavares   Fala da mulher sozi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C00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PARA QUANDO SE SENTIR SOZINHO\PARA QUANDO SE SENTIR SOZINHO\Slide1.JPG"/>
          <p:cNvPicPr>
            <a:picLocks noChangeAspect="1"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448"/>
            <a:ext cx="9144000" cy="688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PARA QUANDO SE SENTIR SOZINHO\PARA QUANDO SE SENTIR SOZINHO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448"/>
            <a:ext cx="9144000" cy="688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260648"/>
            <a:ext cx="6390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Bookman Old Style" pitchFamily="18" charset="0"/>
              </a:rPr>
              <a:t>Peça </a:t>
            </a:r>
            <a:r>
              <a:rPr lang="pt-BR" sz="2400" b="1" dirty="0">
                <a:latin typeface="Bookman Old Style" pitchFamily="18" charset="0"/>
              </a:rPr>
              <a:t>ao céu um pouco de silêncio</a:t>
            </a:r>
            <a:br>
              <a:rPr lang="pt-BR" sz="2400" b="1" dirty="0">
                <a:latin typeface="Bookman Old Style" pitchFamily="18" charset="0"/>
              </a:rPr>
            </a:br>
            <a:r>
              <a:rPr lang="pt-BR" sz="2400" b="1" dirty="0">
                <a:latin typeface="Bookman Old Style" pitchFamily="18" charset="0"/>
              </a:rPr>
              <a:t>e procure conversar com a noite.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8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PARA QUANDO SE SENTIR SOZINHO\PARA QUANDO SE SENTIR SOZINH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PARA QUANDO SE SENTIR SOZINHO\PARA QUANDO SE SENTIR SOZINHO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576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76056" y="3861048"/>
            <a:ext cx="39604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Faça de cada ilusão uma saudade repita mais de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mil vezes que tudo passou e porque passou.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latin typeface="Bookman Old Style" pitchFamily="18" charset="0"/>
              </a:rPr>
              <a:t/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02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FFC000"/>
            </a:gs>
            <a:gs pos="98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PARA QUANDO SE SENTIR SOZINHO\PARA QUANDO SE SENTIR SOZINHO\Slide5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PARA QUANDO SE SENTIR SOZINHO\PARA QUANDO SE SENTIR SOZINHO\Slid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260648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Lá fora o ar pode estar pesado, mas o desejo a seguir ,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É amar, é respeitar, liberte-se dos preconceitos e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saia por aí, vai passear, ironize essa amargura e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faça dela uma sombra fértil,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tanto que não vale a pena pensar.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64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9000">
        <p:fade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FFC000"/>
            </a:gs>
            <a:gs pos="98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PARA QUANDO SE SENTIR SOZINHO\PARA QUANDO SE SENTIR SOZINHO\Slide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PARA QUANDO SE SENTIR SOZINHO\PARA QUANDO SE SENTIR SOZINHO\Slide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07704" y="260648"/>
            <a:ext cx="49502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Não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sinta receio de nada;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A vida é assim, tudo acaba...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latin typeface="Bookman Old Style" pitchFamily="18" charset="0"/>
              </a:rPr>
              <a:t/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54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98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PARA QUANDO SE SENTIR SOZINHO\PARA QUANDO SE SENTIR SOZINHO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ocuments\PARA QUANDO SE SENTIR SOZINHO\PARA QUANDO SE SENTIR SOZINHO\Slide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648" y="0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0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Bookman Old Style" pitchFamily="18" charset="0"/>
              </a:rPr>
              <a:t>Mas </a:t>
            </a:r>
            <a:r>
              <a:rPr lang="pt-BR" sz="2400" b="1" dirty="0">
                <a:latin typeface="Bookman Old Style" pitchFamily="18" charset="0"/>
              </a:rPr>
              <a:t>existe um amanhã de saída ,</a:t>
            </a:r>
            <a:br>
              <a:rPr lang="pt-BR" sz="2400" b="1" dirty="0">
                <a:latin typeface="Bookman Old Style" pitchFamily="18" charset="0"/>
              </a:rPr>
            </a:br>
            <a:r>
              <a:rPr lang="pt-BR" sz="2400" b="1" dirty="0">
                <a:latin typeface="Bookman Old Style" pitchFamily="18" charset="0"/>
              </a:rPr>
              <a:t>do meio e da chegada, há sempre um amanhã</a:t>
            </a:r>
            <a:br>
              <a:rPr lang="pt-BR" sz="2400" b="1" dirty="0">
                <a:latin typeface="Bookman Old Style" pitchFamily="18" charset="0"/>
              </a:rPr>
            </a:br>
            <a:r>
              <a:rPr lang="pt-BR" sz="2400" b="1" dirty="0">
                <a:latin typeface="Bookman Old Style" pitchFamily="18" charset="0"/>
              </a:rPr>
              <a:t>para hoje que é feito de aventuras.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2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PARA QUANDO SE SENTIR SOZINHO\PARA QUANDO SE SENTIR SOZINHO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PARA QUANDO SE SENTIR SOZINHO\PARA QUANDO SE SENTIR SOZINHO\Slide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692696"/>
            <a:ext cx="31683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Olhe-se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no </a:t>
            </a:r>
            <a:endParaRPr lang="pt-BR" sz="24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espelho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e gaste </a:t>
            </a:r>
            <a:endParaRPr lang="pt-BR" sz="24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tudo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de bom que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endParaRPr lang="pt-BR" sz="24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você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tem pra dar, </a:t>
            </a:r>
            <a:endParaRPr lang="pt-BR" sz="24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aquele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que viu, </a:t>
            </a:r>
            <a:endParaRPr lang="pt-BR" sz="24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ouviu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, adorou,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endParaRPr lang="pt-BR" sz="24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e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mesmo aquele </a:t>
            </a:r>
            <a:endParaRPr lang="pt-BR" sz="24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que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sofreu.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59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7000">
        <p:fad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6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C00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PARA QUANDO SE SENTIR SOZINHO\PARA QUANDO SE SENTIR SOZINHO\Slide1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PARA QUANDO SE SENTIR SOZINHO\PARA QUANDO SE SENTIR SOZINHO\Slide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88640"/>
            <a:ext cx="280831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Bookman Old Style" pitchFamily="18" charset="0"/>
              </a:rPr>
              <a:t>Afirme-se </a:t>
            </a:r>
            <a:r>
              <a:rPr lang="pt-BR" sz="2400" b="1" dirty="0">
                <a:latin typeface="Bookman Old Style" pitchFamily="18" charset="0"/>
              </a:rPr>
              <a:t>no </a:t>
            </a: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desejo </a:t>
            </a:r>
            <a:r>
              <a:rPr lang="pt-BR" sz="2400" b="1" dirty="0">
                <a:latin typeface="Bookman Old Style" pitchFamily="18" charset="0"/>
              </a:rPr>
              <a:t>de quem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 smtClean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sempre </a:t>
            </a: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encontrará </a:t>
            </a: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outros </a:t>
            </a:r>
            <a:r>
              <a:rPr lang="pt-BR" sz="2400" b="1" dirty="0">
                <a:latin typeface="Bookman Old Style" pitchFamily="18" charset="0"/>
              </a:rPr>
              <a:t>desejos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 smtClean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mais </a:t>
            </a:r>
            <a:r>
              <a:rPr lang="pt-BR" sz="2400" b="1" dirty="0">
                <a:latin typeface="Bookman Old Style" pitchFamily="18" charset="0"/>
              </a:rPr>
              <a:t>fortes, </a:t>
            </a: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tudo </a:t>
            </a:r>
            <a:r>
              <a:rPr lang="pt-BR" sz="2400" b="1" dirty="0">
                <a:latin typeface="Bookman Old Style" pitchFamily="18" charset="0"/>
              </a:rPr>
              <a:t>é natural,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 smtClean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tudo </a:t>
            </a:r>
            <a:r>
              <a:rPr lang="pt-BR" sz="2400" b="1" dirty="0">
                <a:latin typeface="Bookman Old Style" pitchFamily="18" charset="0"/>
              </a:rPr>
              <a:t>partiu de </a:t>
            </a: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dentro </a:t>
            </a:r>
            <a:r>
              <a:rPr lang="pt-BR" sz="2400" b="1" dirty="0">
                <a:latin typeface="Bookman Old Style" pitchFamily="18" charset="0"/>
              </a:rPr>
              <a:t>de nós.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2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75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8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50"/>
                            </p:stCondLst>
                            <p:childTnLst>
                              <p:par>
                                <p:cTn id="4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500"/>
                            </p:stCondLst>
                            <p:childTnLst>
                              <p:par>
                                <p:cTn id="5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600"/>
                            </p:stCondLst>
                            <p:childTnLst>
                              <p:par>
                                <p:cTn id="6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600"/>
                            </p:stCondLst>
                            <p:childTnLst>
                              <p:par>
                                <p:cTn id="6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700"/>
                            </p:stCondLst>
                            <p:childTnLst>
                              <p:par>
                                <p:cTn id="7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 tmFilter="0,0; .5, 1; 1, 1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750"/>
                            </p:stCondLst>
                            <p:childTnLst>
                              <p:par>
                                <p:cTn id="8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 tmFilter="0,0; .5, 1; 1, 1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C00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PARA QUANDO SE SENTIR SOZINHO\PARA QUANDO SE SENTIR SOZINHO\Slide1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PARA QUANDO SE SENTIR SOZINHO\PARA QUANDO SE SENTIR SOZINHO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2" y="0"/>
            <a:ext cx="6318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E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um dia em algum lugar existiu durante 20 minutos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um alguém que comparou e fez de você algo melhor.</a:t>
            </a:r>
          </a:p>
        </p:txBody>
      </p:sp>
    </p:spTree>
    <p:extLst>
      <p:ext uri="{BB962C8B-B14F-4D97-AF65-F5344CB8AC3E}">
        <p14:creationId xmlns:p14="http://schemas.microsoft.com/office/powerpoint/2010/main" val="36925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0000"/>
          </a:fgClr>
          <a:bgClr>
            <a:srgbClr val="FFC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cuments\PARA QUANDO SE SENTIR SOZINHO\PARA QUANDO SE SENTIR SOZINHO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uario\Documents\PARA QUANDO SE SENTIR SOZINHO\PARA QUANDO SE SENTIR SOZINHO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" y="-243408"/>
            <a:ext cx="666023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suario\Documents\PARA QUANDO SE SENTIR SOZINHO\PARA QUANDO SE SENTIR SOZINHO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80" y="764704"/>
            <a:ext cx="6588732" cy="341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uario\Documents\PARA QUANDO SE SENTIR SOZINHO\PARA QUANDO SE SENTIR SOZINHO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216" y="1177340"/>
            <a:ext cx="6624736" cy="341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PARA QUANDO SE SENTIR SOZINHO\PARA QUANDO SE SENTIR SOZINHO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22140"/>
            <a:ext cx="6624736" cy="341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ocuments\PARA QUANDO SE SENTIR SOZINHO\PARA QUANDO SE SENTIR SOZINHO\Slide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852936"/>
            <a:ext cx="6804248" cy="341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89240" y="3717032"/>
            <a:ext cx="33032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Bookman Old Style" pitchFamily="18" charset="0"/>
              </a:rPr>
              <a:t>Vibre </a:t>
            </a:r>
            <a:r>
              <a:rPr lang="pt-BR" sz="2400" b="1" dirty="0">
                <a:latin typeface="Bookman Old Style" pitchFamily="18" charset="0"/>
              </a:rPr>
              <a:t>com a lua,</a:t>
            </a:r>
            <a:br>
              <a:rPr lang="pt-BR" sz="2400" b="1" dirty="0">
                <a:latin typeface="Bookman Old Style" pitchFamily="18" charset="0"/>
              </a:rPr>
            </a:br>
            <a:r>
              <a:rPr lang="pt-BR" sz="2400" b="1" dirty="0">
                <a:latin typeface="Bookman Old Style" pitchFamily="18" charset="0"/>
              </a:rPr>
              <a:t>mas contra a tempestade.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31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1" dur="6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5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cuments\PARA QUANDO SE SENTIR SOZINHO\PARA QUANDO SE SENTIR SOZINHO\Slide1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51528" l="5625" r="9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uario\Documents\PARA QUANDO SE SENTIR SOZINHO\PARA QUANDO SE SENTIR SOZINHO\Slide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084168" y="260648"/>
            <a:ext cx="305983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atin typeface="Bookman Old Style" pitchFamily="18" charset="0"/>
              </a:rPr>
              <a:t>Fique </a:t>
            </a:r>
            <a:r>
              <a:rPr lang="pt-BR" sz="2400" b="1" dirty="0">
                <a:latin typeface="Bookman Old Style" pitchFamily="18" charset="0"/>
              </a:rPr>
              <a:t>feliz por </a:t>
            </a: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ainda </a:t>
            </a:r>
            <a:r>
              <a:rPr lang="pt-BR" sz="2400" b="1" dirty="0">
                <a:latin typeface="Bookman Old Style" pitchFamily="18" charset="0"/>
              </a:rPr>
              <a:t>saber sorrir ...</a:t>
            </a:r>
            <a:br>
              <a:rPr lang="pt-BR" sz="2400" b="1" dirty="0">
                <a:latin typeface="Bookman Old Style" pitchFamily="18" charset="0"/>
              </a:rPr>
            </a:br>
            <a:r>
              <a:rPr lang="pt-BR" sz="2400" b="1" dirty="0">
                <a:latin typeface="Bookman Old Style" pitchFamily="18" charset="0"/>
              </a:rPr>
              <a:t>Vai! Levante a </a:t>
            </a: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cabeça</a:t>
            </a:r>
            <a:r>
              <a:rPr lang="pt-BR" sz="2400" b="1" dirty="0">
                <a:latin typeface="Bookman Old Style" pitchFamily="18" charset="0"/>
              </a:rPr>
              <a:t>,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 smtClean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imponha </a:t>
            </a:r>
            <a:r>
              <a:rPr lang="pt-BR" sz="2400" b="1" dirty="0">
                <a:latin typeface="Bookman Old Style" pitchFamily="18" charset="0"/>
              </a:rPr>
              <a:t>no rosto </a:t>
            </a: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uma </a:t>
            </a:r>
            <a:r>
              <a:rPr lang="pt-BR" sz="2400" b="1" dirty="0">
                <a:latin typeface="Bookman Old Style" pitchFamily="18" charset="0"/>
              </a:rPr>
              <a:t>expressão </a:t>
            </a: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feliz</a:t>
            </a:r>
            <a:r>
              <a:rPr lang="pt-BR" sz="2400" b="1" dirty="0">
                <a:latin typeface="Bookman Old Style" pitchFamily="18" charset="0"/>
              </a:rPr>
              <a:t>, tudo é fácil.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 smtClean="0">
              <a:latin typeface="Bookman Old Style" pitchFamily="18" charset="0"/>
            </a:endParaRPr>
          </a:p>
          <a:p>
            <a:pPr algn="ctr"/>
            <a:endParaRPr lang="pt-BR" sz="2400" b="1" dirty="0">
              <a:latin typeface="Bookman Old Style" pitchFamily="18" charset="0"/>
            </a:endParaRPr>
          </a:p>
          <a:p>
            <a:pPr algn="ctr"/>
            <a:r>
              <a:rPr lang="pt-BR" sz="2400" b="1" dirty="0" smtClean="0">
                <a:latin typeface="Bookman Old Style" pitchFamily="18" charset="0"/>
              </a:rPr>
              <a:t>Notou</a:t>
            </a:r>
            <a:r>
              <a:rPr lang="pt-BR" sz="2400" b="1" dirty="0">
                <a:latin typeface="Bookman Old Style" pitchFamily="18" charset="0"/>
              </a:rPr>
              <a:t>?</a:t>
            </a:r>
            <a:br>
              <a:rPr lang="pt-BR" sz="2400" b="1" dirty="0">
                <a:latin typeface="Bookman Old Style" pitchFamily="18" charset="0"/>
              </a:rPr>
            </a:br>
            <a:endParaRPr lang="pt-BR" sz="24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25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7000">
        <p:fad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00B050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cuments\PARA QUANDO SE SENTIR SOZINHO\PARA QUANDO SE SENTIR SOZINHO\Slide15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2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uario\Documents\PARA QUANDO SE SENTIR SOZINHO\PARA QUANDO SE SENTIR SOZINHO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224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699792" y="3505200"/>
            <a:ext cx="4320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Abra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a janela e preste atenção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nos pássaros brancos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que voam no céu...</a:t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/>
            </a:r>
            <a:b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</a:br>
            <a:endParaRPr lang="pt-BR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82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cuments\PARA QUANDO SE SENTIR SOZINHO\PARA QUANDO SE SENTIR SOZINHO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uario\Documents\PARA QUANDO SE SENTIR SOZINHO\PARA QUANDO SE SENTIR SOZINHO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95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suario\Documents\PARA QUANDO SE SENTIR SOZINHO\PARA QUANDO SE SENTIR SOZINHO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95736" y="0"/>
            <a:ext cx="23762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uario\Documents\PARA QUANDO SE SENTIR SOZINHO\PARA QUANDO SE SENTIR SOZINHO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48264" y="5328"/>
            <a:ext cx="2195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PARA QUANDO SE SENTIR SOZINHO\PARA QUANDO SE SENTIR SOZINHO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328"/>
            <a:ext cx="23762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08104" y="1553309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Bookman Old Style" pitchFamily="18" charset="0"/>
              </a:rPr>
              <a:t>Tudo </a:t>
            </a:r>
            <a:r>
              <a:rPr lang="pt-BR" sz="2400" b="1" dirty="0">
                <a:solidFill>
                  <a:srgbClr val="FF0000"/>
                </a:solidFill>
                <a:latin typeface="Bookman Old Style" pitchFamily="18" charset="0"/>
              </a:rPr>
              <a:t>é paz, naturalidade e franqueza .</a:t>
            </a:r>
          </a:p>
        </p:txBody>
      </p:sp>
    </p:spTree>
    <p:extLst>
      <p:ext uri="{BB962C8B-B14F-4D97-AF65-F5344CB8AC3E}">
        <p14:creationId xmlns:p14="http://schemas.microsoft.com/office/powerpoint/2010/main" val="25524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cuments\PARA QUANDO SE SENTIR SOZINHO\PARA QUANDO SE SENTIR SOZINHO\Slide1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Usuario\Documents\PARA QUANDO SE SENTIR SOZINHO\PARA QUANDO SE SENTIR SOZINHO\Slide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313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92080" y="620688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0000"/>
                </a:solidFill>
                <a:latin typeface="Bookman Old Style" pitchFamily="18" charset="0"/>
              </a:rPr>
              <a:t>Porque esta   melancolia</a:t>
            </a:r>
            <a:r>
              <a:rPr lang="pt-BR" sz="3200" b="1" dirty="0">
                <a:solidFill>
                  <a:srgbClr val="FF0000"/>
                </a:solidFill>
                <a:latin typeface="Bookman Old Style" pitchFamily="18" charset="0"/>
              </a:rPr>
              <a:t>?</a:t>
            </a:r>
            <a:br>
              <a:rPr lang="pt-BR" sz="3200" b="1" dirty="0">
                <a:solidFill>
                  <a:srgbClr val="FF0000"/>
                </a:solidFill>
                <a:latin typeface="Bookman Old Style" pitchFamily="18" charset="0"/>
              </a:rPr>
            </a:br>
            <a:endParaRPr lang="pt-BR" sz="32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56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:fad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7030A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uario\Documents\PARA QUANDO SE SENTIR SOZINHO\PARA QUANDO SE SENTIR SOZINHO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440"/>
            <a:ext cx="9144000" cy="740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PARA QUANDO SE SENTIR SOZINHO\PARA QUANDO SE SENTIR SOZINHO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124" y="-315416"/>
            <a:ext cx="4572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PARA QUANDO SE SENTIR SOZINHO\PARA QUANDO SE SENTIR SOZINHO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531440"/>
            <a:ext cx="4572000" cy="73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43608" y="4797151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Bookman Old Style" pitchFamily="18" charset="0"/>
              </a:rPr>
              <a:t>Lembre-se </a:t>
            </a:r>
            <a: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  <a:t>de um sonho, de</a:t>
            </a:r>
            <a:b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  <a:t>alguém que está sempre ao seu lado,</a:t>
            </a:r>
            <a:b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  <a:t>mesmo você não estando e</a:t>
            </a:r>
            <a:b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  <a:t>sinta como é fácil ser feliz.</a:t>
            </a:r>
            <a:b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t-BR" sz="2000" b="1" dirty="0">
                <a:solidFill>
                  <a:schemeClr val="bg1"/>
                </a:solidFill>
                <a:latin typeface="Bookman Old Style" pitchFamily="18" charset="0"/>
              </a:rPr>
            </a:br>
            <a:endParaRPr lang="pt-BR" sz="20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1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6386" name="Picture 2" descr="C:\Users\Usuario\Documents\PARA QUANDO SE SENTIR SOZINHO\Apresentação7\Slide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11"/>
          <a:stretch/>
        </p:blipFill>
        <p:spPr bwMode="auto">
          <a:xfrm flipH="1">
            <a:off x="0" y="-10025"/>
            <a:ext cx="45806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PARA QUANDO SE SENTIR SOZINHO\Apresentação7\Slide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11"/>
          <a:stretch/>
        </p:blipFill>
        <p:spPr bwMode="auto">
          <a:xfrm>
            <a:off x="4563360" y="0"/>
            <a:ext cx="45806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11560" y="4077072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>
                <a:solidFill>
                  <a:schemeClr val="bg1"/>
                </a:solidFill>
                <a:latin typeface="Bookman Old Style" pitchFamily="18" charset="0"/>
              </a:rPr>
              <a:t>Texto:Para</a:t>
            </a:r>
            <a:r>
              <a:rPr lang="pt-BR" sz="2400" b="1" dirty="0">
                <a:solidFill>
                  <a:schemeClr val="bg1"/>
                </a:solidFill>
                <a:latin typeface="Bookman Old Style" pitchFamily="18" charset="0"/>
              </a:rPr>
              <a:t> quando se sentir sozinho</a:t>
            </a:r>
          </a:p>
          <a:p>
            <a:r>
              <a:rPr lang="pt-BR" sz="2400" b="1" dirty="0">
                <a:solidFill>
                  <a:schemeClr val="bg1"/>
                </a:solidFill>
                <a:latin typeface="Bookman Old Style" pitchFamily="18" charset="0"/>
              </a:rPr>
              <a:t>Autor: </a:t>
            </a:r>
            <a:r>
              <a:rPr lang="pt-BR" sz="2400" b="1" dirty="0" err="1">
                <a:solidFill>
                  <a:schemeClr val="bg1"/>
                </a:solidFill>
                <a:latin typeface="Bookman Old Style" pitchFamily="18" charset="0"/>
              </a:rPr>
              <a:t>Helga</a:t>
            </a:r>
            <a:endParaRPr lang="pt-BR" sz="2400" b="1" dirty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pt-BR" sz="2400" b="1" dirty="0">
                <a:solidFill>
                  <a:schemeClr val="bg1"/>
                </a:solidFill>
                <a:latin typeface="Bookman Old Style" pitchFamily="18" charset="0"/>
              </a:rPr>
              <a:t>Formatação: Dorotéia Gomes</a:t>
            </a:r>
          </a:p>
          <a:p>
            <a:r>
              <a:rPr lang="pt-BR" sz="2400" b="1" dirty="0" err="1" smtClean="0">
                <a:solidFill>
                  <a:schemeClr val="bg1"/>
                </a:solidFill>
                <a:latin typeface="Bookman Old Style" pitchFamily="18" charset="0"/>
              </a:rPr>
              <a:t>Música:Fala</a:t>
            </a:r>
            <a:r>
              <a:rPr lang="pt-BR" sz="2400" b="1" dirty="0" smtClean="0">
                <a:solidFill>
                  <a:schemeClr val="bg1"/>
                </a:solidFill>
                <a:latin typeface="Bookman Old Style" pitchFamily="18" charset="0"/>
              </a:rPr>
              <a:t> da mulher sozinha (Raquel Tavares)</a:t>
            </a:r>
            <a:endParaRPr lang="pt-BR" sz="2400" b="1" dirty="0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pt-BR" sz="2400" b="1" u="sng" dirty="0">
                <a:latin typeface="Bookman Old Style" pitchFamily="18" charset="0"/>
                <a:hlinkClick r:id="rId3"/>
              </a:rPr>
              <a:t>www.sergrasan.com/doroteiagomesslides</a:t>
            </a:r>
            <a:endParaRPr lang="pt-BR" sz="2400" b="1" dirty="0">
              <a:latin typeface="Bookman Old Style" pitchFamily="18" charset="0"/>
            </a:endParaRPr>
          </a:p>
          <a:p>
            <a:r>
              <a:rPr lang="pt-BR" sz="2400" b="1" u="sng" dirty="0">
                <a:latin typeface="Bookman Old Style" pitchFamily="18" charset="0"/>
                <a:hlinkClick r:id="rId4"/>
              </a:rPr>
              <a:t>doroteiagomes06@gmail.com</a:t>
            </a:r>
            <a:endParaRPr lang="pt-BR" sz="2400" b="1" dirty="0">
              <a:latin typeface="Bookman Old Style" pitchFamily="18" charset="0"/>
            </a:endParaRPr>
          </a:p>
          <a:p>
            <a:r>
              <a:rPr lang="pt-BR" sz="2400" b="1" dirty="0">
                <a:latin typeface="Bookman Old Style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5975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1000">
        <p:fad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PARA QUANDO SE SENTIR SOZINH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 QUANDO SE SENTIR SOZINHO</Template>
  <TotalTime>0</TotalTime>
  <Words>134</Words>
  <Application>Microsoft Office PowerPoint</Application>
  <PresentationFormat>Apresentação na tela (4:3)</PresentationFormat>
  <Paragraphs>63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PARA QUANDO SE SENTIR SOZINHO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2015-02-09T03:27:48Z</dcterms:created>
  <dcterms:modified xsi:type="dcterms:W3CDTF">2015-02-09T03:28:24Z</dcterms:modified>
</cp:coreProperties>
</file>