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GhH4rMetn7L0/TKLV/Rsg==" hashData="V00u23GtWYelw1BRzW/z6CxxMfpmVEgkFefLqX6Wai9u9DrAJsT6MOGyGvdqqH7mklWSGYM2F6MxyWb+HXXd4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1" autoAdjust="0"/>
    <p:restoredTop sz="94660"/>
  </p:normalViewPr>
  <p:slideViewPr>
    <p:cSldViewPr>
      <p:cViewPr varScale="1">
        <p:scale>
          <a:sx n="86" d="100"/>
          <a:sy n="86" d="100"/>
        </p:scale>
        <p:origin x="7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4B0EA-4CF1-4991-B236-BD8015FEF90F}" type="datetimeFigureOut">
              <a:rPr lang="pt-BR" smtClean="0"/>
              <a:t>11/05/2017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://lh3.ggpht.com/_LjmObFnLBSQ/SPYaXbqjwnI/AAAAAAAAAG4/DFhGBdJ_6sM/s800/498662522_f546c71f02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MÃE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2857488" y="0"/>
            <a:ext cx="350046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normalizeH="0" baseline="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elvetica"/>
                <a:ea typeface="Times New Roman" pitchFamily="18" charset="0"/>
                <a:cs typeface="Times New Roman" pitchFamily="18" charset="0"/>
              </a:rPr>
              <a:t>O que </a:t>
            </a:r>
            <a:r>
              <a:rPr kumimoji="0" lang="pt-BR" sz="4400" b="1" i="0" u="none" strike="noStrike" normalizeH="0" baseline="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BR" sz="4400" b="1" i="0" u="none" strike="noStrike" normalizeH="0" baseline="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elvetica"/>
                <a:ea typeface="Times New Roman" pitchFamily="18" charset="0"/>
                <a:cs typeface="Times New Roman" pitchFamily="18" charset="0"/>
              </a:rPr>
              <a:t> SER MÃE</a:t>
            </a:r>
            <a:endParaRPr kumimoji="0" lang="pt-BR" sz="4400" b="1" i="0" u="none" strike="noStrike" normalizeH="0" baseline="0" dirty="0" smtClean="0">
              <a:ln w="1905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2000">
    <p:sndAc>
      <p:stSnd loop="1">
        <p:snd r:embed="rId2" name="Como é Grande o Meu Amor por Você 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Picture 2" descr="http://lh5.ggpht.com/_w4MdSE7wWpI/S5wFn-298SI/AAAAAAAAAI4/giVXi7jrTLY/s800/rosave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esktop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3563888" y="1279043"/>
            <a:ext cx="2016224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1" i="0" u="none" strike="noStrike" spc="150" normalizeH="0" baseline="0" dirty="0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voar…</a:t>
            </a:r>
            <a:br>
              <a:rPr kumimoji="0" lang="pt-BR" sz="2600" b="1" i="0" u="none" strike="noStrike" spc="150" normalizeH="0" baseline="0" dirty="0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600" b="1" i="0" u="none" strike="noStrike" spc="150" normalizeH="0" baseline="0" dirty="0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voarão o seu </a:t>
            </a:r>
            <a:r>
              <a:rPr kumimoji="0" lang="pt-BR" sz="2600" b="1" i="0" u="none" strike="noStrike" spc="150" normalizeH="0" baseline="0" dirty="0" err="1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voo</a:t>
            </a:r>
            <a:r>
              <a:rPr kumimoji="0" lang="pt-BR" sz="2600" b="1" i="0" u="none" strike="noStrike" spc="150" normalizeH="0" baseline="0" dirty="0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.</a:t>
            </a:r>
            <a:br>
              <a:rPr kumimoji="0" lang="pt-BR" sz="2600" b="1" i="0" u="none" strike="noStrike" spc="150" normalizeH="0" baseline="0" dirty="0" smtClean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/>
            </a:r>
            <a:br>
              <a:rPr kumimoji="0" lang="pt-BR" sz="2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endParaRPr kumimoji="0" lang="pt-BR" sz="2800" b="1" i="0" u="none" strike="noStrike" spc="150" normalizeH="0" baseline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Picture 2" descr="http://lh6.ggpht.com/_6z-a4qqzSXs/STRf7PxtjwI/AAAAAAAABJM/vzF3iEYTYc0/s800/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 rot="14205155">
            <a:off x="-1016948" y="811502"/>
            <a:ext cx="736850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b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 rot="183439" flipV="1">
            <a:off x="-231208" y="727646"/>
            <a:ext cx="9379317" cy="56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pt-B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 flipH="1">
            <a:off x="3419871" y="1024770"/>
            <a:ext cx="2652325" cy="450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sonhar…</a:t>
            </a:r>
            <a:b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sonharão o seu sonho.</a:t>
            </a:r>
            <a:b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/>
            </a:r>
            <a:br>
              <a:rPr kumimoji="0" lang="pt-BR" sz="2800" b="1" i="0" u="none" strike="noStrike" normalizeH="0" baseline="0" dirty="0" smtClean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endParaRPr kumimoji="0" lang="pt-BR" sz="2800" b="1" i="0" u="none" strike="noStrike" normalizeH="0" baseline="0" dirty="0" smtClean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repeatCount="200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http://lh5.ggpht.com/ruthhelenaruthhelena/SO9bntJjG1I/AAAAAAAAGKA/KNabn-BJEac/s800/dois%20bot%C3%A3o%20de%20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esktop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286116" y="2826127"/>
            <a:ext cx="264320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atin typeface="Arial Black" pitchFamily="34" charset="0"/>
              </a:rPr>
              <a:t>Ensinará </a:t>
            </a:r>
            <a:r>
              <a:rPr lang="pt-BR" sz="4000" dirty="0">
                <a:latin typeface="Arial Black" pitchFamily="34" charset="0"/>
              </a:rPr>
              <a:t>a viver…</a:t>
            </a:r>
            <a:br>
              <a:rPr lang="pt-BR" sz="4000" dirty="0">
                <a:latin typeface="Arial Black" pitchFamily="34" charset="0"/>
              </a:rPr>
            </a:br>
            <a:r>
              <a:rPr lang="pt-BR" sz="4000" dirty="0">
                <a:latin typeface="Arial Black" pitchFamily="34" charset="0"/>
              </a:rPr>
              <a:t>Mas não viverão a sua vida.</a:t>
            </a:r>
            <a:r>
              <a:rPr lang="pt-BR" sz="4000" b="1" dirty="0">
                <a:latin typeface="Arial Black" pitchFamily="34" charset="0"/>
              </a:rPr>
              <a:t/>
            </a:r>
            <a:br>
              <a:rPr lang="pt-BR" sz="4000" b="1" dirty="0">
                <a:latin typeface="Arial Black" pitchFamily="34" charset="0"/>
              </a:rPr>
            </a:br>
            <a:endParaRPr lang="pt-BR" sz="40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http://lh6.ggpht.com/marisagalhardi1908/SOV9fxMBQKI/AAAAAAAABSw/rAocCf3TSno/s800/906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esktop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1428728" y="0"/>
            <a:ext cx="60722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 smtClean="0"/>
          </a:p>
          <a:p>
            <a:pPr algn="ctr"/>
            <a:endParaRPr lang="pt-BR" sz="3200" b="1" dirty="0"/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Ensinará </a:t>
            </a:r>
            <a:r>
              <a:rPr lang="pt-BR" sz="3200" b="1" dirty="0"/>
              <a:t>a cantar…</a:t>
            </a:r>
            <a:br>
              <a:rPr lang="pt-BR" sz="3200" b="1" dirty="0"/>
            </a:br>
            <a:r>
              <a:rPr lang="pt-BR" sz="3200" b="1" dirty="0"/>
              <a:t>Mas não cantarão a sua canção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lh3.ggpht.com/_l4HmqhotrAM/SZwIQzt_5GI/AAAAAAAAFcQ/stgnjcV4jGw/s640/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esktop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08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214678" y="847542"/>
            <a:ext cx="3085514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pensar…</a:t>
            </a:r>
            <a:br>
              <a:rPr kumimoji="0" lang="pt-BR" sz="28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8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pensarão como você.</a:t>
            </a:r>
            <a:br>
              <a:rPr kumimoji="0" lang="pt-BR" sz="28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2400" b="1" i="0" u="none" strike="noStrike" cap="none" normalizeH="0" baseline="0" dirty="0" smtClean="0">
                <a:ln>
                  <a:noFill/>
                </a:ln>
                <a:effectLst/>
                <a:latin typeface="Castellar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pt-BR" sz="2400" b="1" i="0" u="none" strike="noStrike" cap="none" normalizeH="0" baseline="0" dirty="0" smtClean="0">
                <a:ln>
                  <a:noFill/>
                </a:ln>
                <a:effectLst/>
                <a:latin typeface="Castellar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pt-BR" sz="2400" b="1" i="0" u="none" strike="noStrike" cap="none" normalizeH="0" baseline="0" dirty="0" smtClean="0">
              <a:ln>
                <a:noFill/>
              </a:ln>
              <a:effectLst/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4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170" name="Picture 2" descr="C:\Users\Usuario\Desktop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686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643174" y="0"/>
            <a:ext cx="3571900" cy="570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  <a:t>Porém, saberá que cada vez que voarem, sonharem, viverem, cantarem e pensarem…</a:t>
            </a:r>
            <a:br>
              <a:rPr kumimoji="0" lang="pt-BR" sz="32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kumimoji="0" lang="pt-BR" sz="3200" b="1" i="0" u="none" strike="noStrike" cap="none" normalizeH="0" baseline="0" dirty="0" smtClean="0">
                <a:ln>
                  <a:noFill/>
                </a:ln>
                <a:effectLst/>
                <a:latin typeface="Aharoni" pitchFamily="2" charset="-79"/>
                <a:ea typeface="Times New Roman" pitchFamily="18" charset="0"/>
                <a:cs typeface="Aharoni" pitchFamily="2" charset="-79"/>
              </a:rPr>
              <a:t>Estará a semente do caminho ensinado e aprendido!</a:t>
            </a:r>
            <a:endParaRPr kumimoji="0" lang="pt-BR" sz="3200" b="1" i="0" u="none" strike="noStrike" cap="none" normalizeH="0" baseline="0" dirty="0" smtClean="0">
              <a:ln>
                <a:noFill/>
              </a:ln>
              <a:effectLst/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57224" y="1428736"/>
            <a:ext cx="7829576" cy="4697427"/>
          </a:xfrm>
        </p:spPr>
        <p:txBody>
          <a:bodyPr/>
          <a:lstStyle/>
          <a:p>
            <a:r>
              <a:rPr lang="pt-BR" b="1" dirty="0" smtClean="0"/>
              <a:t>         Madre </a:t>
            </a:r>
            <a:r>
              <a:rPr lang="pt-BR" b="1" dirty="0"/>
              <a:t>Teresa de </a:t>
            </a:r>
            <a:r>
              <a:rPr lang="pt-BR" b="1" dirty="0" smtClean="0"/>
              <a:t>Calcutá</a:t>
            </a:r>
          </a:p>
          <a:p>
            <a:r>
              <a:rPr lang="pt-BR" b="1" dirty="0" smtClean="0"/>
              <a:t>FORMATADO POR DOROTÉIA GOMES</a:t>
            </a:r>
          </a:p>
          <a:p>
            <a:r>
              <a:rPr lang="pt-BR" b="1" dirty="0" smtClean="0"/>
              <a:t>IMAGENS: INTERNET</a:t>
            </a:r>
          </a:p>
          <a:p>
            <a:pPr>
              <a:buNone/>
            </a:pPr>
            <a:r>
              <a:rPr lang="pt-BR" b="1" dirty="0" smtClean="0"/>
              <a:t>MÚSICA:Como é grande meu amor por você.</a:t>
            </a:r>
          </a:p>
          <a:p>
            <a:pPr>
              <a:buNone/>
            </a:pPr>
            <a:r>
              <a:rPr lang="pt-BR" b="1" dirty="0" smtClean="0"/>
              <a:t>WWW.SERGRASAN.COM</a:t>
            </a:r>
            <a:endParaRPr lang="pt-BR" dirty="0"/>
          </a:p>
          <a:p>
            <a:r>
              <a:rPr lang="pt-BR" b="1" dirty="0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</a:rPr>
              <a:t>     DOROTEIA GOMES SLIDES</a:t>
            </a:r>
          </a:p>
          <a:p>
            <a:r>
              <a:rPr lang="pt-BR" b="1" dirty="0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</a:rPr>
              <a:t>Sodoroteiagomes06@gmal.com</a:t>
            </a:r>
            <a:endParaRPr lang="pt-BR" b="1" dirty="0">
              <a:ln>
                <a:solidFill>
                  <a:srgbClr val="00B05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4" name="Picture 2" descr="Foto com animaçã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00570"/>
            <a:ext cx="1816732" cy="2571744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2000232" y="428604"/>
            <a:ext cx="4572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  QUE É SER MÃE.</a:t>
            </a:r>
          </a:p>
          <a:p>
            <a:endParaRPr lang="pt-BR" sz="4000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5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QUE É SER MÃE</Template>
  <TotalTime>4</TotalTime>
  <Words>75</Words>
  <Application>Microsoft Office PowerPoint</Application>
  <PresentationFormat>Apresentação na tela (4:3)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6" baseType="lpstr">
      <vt:lpstr>Aharoni</vt:lpstr>
      <vt:lpstr>Arial</vt:lpstr>
      <vt:lpstr>Arial Black</vt:lpstr>
      <vt:lpstr>Calibri</vt:lpstr>
      <vt:lpstr>Castellar</vt:lpstr>
      <vt:lpstr>Helvetica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 gonçalves de carvalho gomes</dc:creator>
  <cp:lastModifiedBy>dorotéia gonçalves de carvalho gomes</cp:lastModifiedBy>
  <cp:revision>1</cp:revision>
  <dcterms:created xsi:type="dcterms:W3CDTF">2017-05-12T00:38:18Z</dcterms:created>
  <dcterms:modified xsi:type="dcterms:W3CDTF">2017-05-12T00:43:02Z</dcterms:modified>
  <cp:contentStatus/>
</cp:coreProperties>
</file>