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Default Extension="wdp" ContentType="image/vnd.ms-photo"/>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6" r:id="rId8"/>
    <p:sldId id="264" r:id="rId9"/>
    <p:sldId id="263" r:id="rId10"/>
    <p:sldId id="270" r:id="rId11"/>
    <p:sldId id="268" r:id="rId12"/>
    <p:sldId id="267" r:id="rId13"/>
    <p:sldId id="269" r:id="rId14"/>
    <p:sldId id="271" r:id="rId15"/>
    <p:sldId id="282" r:id="rId16"/>
    <p:sldId id="277" r:id="rId17"/>
    <p:sldId id="276" r:id="rId18"/>
    <p:sldId id="280" r:id="rId19"/>
  </p:sldIdLst>
  <p:sldSz cx="9144000" cy="6858000" type="screen4x3"/>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10ZyD3fn42zUTbiP2sxMFQ" hashData="P34LjkeBhU9xn9YTYbos8vkIomE"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51" d="100"/>
          <a:sy n="51" d="100"/>
        </p:scale>
        <p:origin x="-1008" y="-90"/>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2.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3.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4.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5.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6.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7.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8.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9.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0.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1.xml.rels><?xml version="1.0" encoding="UTF-8" standalone="yes"?>
<Relationships xmlns="http://schemas.openxmlformats.org/package/2006/relationships"><Relationship Id="rId3" Type="http://schemas.openxmlformats.org/officeDocument/2006/relationships/audio" Target="../media/audio11.wav"/><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pt-BR" smtClean="0"/>
              <a:t>Clique para editar o estilo do título mestre</a:t>
            </a:r>
            <a:endParaRPr lang="pt-B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p>
            <a:fld id="{F1D42CFF-FE42-4B62-9A72-6CFECA6B2133}" type="datetimeFigureOut">
              <a:rPr lang="pt-BR" smtClean="0"/>
              <a:pPr/>
              <a:t>17/11/2016</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BD0AF55B-DBD6-4114-9BE9-FB49C96E75E1}" type="slidenum">
              <a:rPr lang="pt-BR" smtClean="0"/>
              <a:pPr/>
              <a:t>‹nº›</a:t>
            </a:fld>
            <a:endParaRPr lang="pt-BR"/>
          </a:p>
        </p:txBody>
      </p:sp>
    </p:spTree>
    <p:extLst>
      <p:ext uri="{BB962C8B-B14F-4D97-AF65-F5344CB8AC3E}">
        <p14:creationId xmlns:p14="http://schemas.microsoft.com/office/powerpoint/2010/main" xmlns="" val="2494377302"/>
      </p:ext>
    </p:extLst>
  </p:cSld>
  <p:clrMapOvr>
    <a:masterClrMapping/>
  </p:clrMapOvr>
  <mc:AlternateContent xmlns:mc="http://schemas.openxmlformats.org/markup-compatibility/2006">
    <mc:Choice xmlns:p14="http://schemas.microsoft.com/office/powerpoint/2010/main" xmlns="" Requires="p14">
      <p:transition spd="slow" p14:dur="2000" advClick="0" advTm="12000">
        <p:sndAc>
          <p:stSnd loop="1">
            <p:snd r:embed="rId3" name="Planeta Agua   Guilherme Arantes   O 1.wav"/>
          </p:stSnd>
        </p:sndAc>
      </p:transition>
    </mc:Choice>
    <mc:Fallback>
      <p:transition spd="slow" advClick="0" advTm="12000">
        <p:sndAc>
          <p:stSnd loop="1">
            <p:snd r:embed="rId1" name="Planeta Agua   Guilherme Arantes   O 1.wav"/>
          </p:stSnd>
        </p:sndAc>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idx="1"/>
          </p:nvPr>
        </p:nvSpPr>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F1D42CFF-FE42-4B62-9A72-6CFECA6B2133}" type="datetimeFigureOut">
              <a:rPr lang="pt-BR" smtClean="0"/>
              <a:pPr/>
              <a:t>17/11/2016</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BD0AF55B-DBD6-4114-9BE9-FB49C96E75E1}" type="slidenum">
              <a:rPr lang="pt-BR" smtClean="0"/>
              <a:pPr/>
              <a:t>‹nº›</a:t>
            </a:fld>
            <a:endParaRPr lang="pt-BR"/>
          </a:p>
        </p:txBody>
      </p:sp>
    </p:spTree>
    <p:extLst>
      <p:ext uri="{BB962C8B-B14F-4D97-AF65-F5344CB8AC3E}">
        <p14:creationId xmlns:p14="http://schemas.microsoft.com/office/powerpoint/2010/main" xmlns="" val="264731775"/>
      </p:ext>
    </p:extLst>
  </p:cSld>
  <p:clrMapOvr>
    <a:masterClrMapping/>
  </p:clrMapOvr>
  <mc:AlternateContent xmlns:mc="http://schemas.openxmlformats.org/markup-compatibility/2006">
    <mc:Choice xmlns:p14="http://schemas.microsoft.com/office/powerpoint/2010/main" xmlns="" Requires="p14">
      <p:transition spd="slow" p14:dur="2000" advClick="0" advTm="12000">
        <p:sndAc>
          <p:stSnd loop="1">
            <p:snd r:embed="rId3" name="Planeta Agua   Guilherme Arantes   O 1.wav"/>
          </p:stSnd>
        </p:sndAc>
      </p:transition>
    </mc:Choice>
    <mc:Fallback>
      <p:transition spd="slow" advClick="0" advTm="12000">
        <p:sndAc>
          <p:stSnd loop="1">
            <p:snd r:embed="rId1" name="Planeta Agua   Guilherme Arantes   O 1.wav"/>
          </p:stSnd>
        </p:sndAc>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os estilos do texto mestre</a:t>
            </a:r>
          </a:p>
        </p:txBody>
      </p:sp>
      <p:sp>
        <p:nvSpPr>
          <p:cNvPr id="4" name="Espaço Reservado para Data 3"/>
          <p:cNvSpPr>
            <a:spLocks noGrp="1"/>
          </p:cNvSpPr>
          <p:nvPr>
            <p:ph type="dt" sz="half" idx="10"/>
          </p:nvPr>
        </p:nvSpPr>
        <p:spPr/>
        <p:txBody>
          <a:bodyPr/>
          <a:lstStyle/>
          <a:p>
            <a:fld id="{F1D42CFF-FE42-4B62-9A72-6CFECA6B2133}" type="datetimeFigureOut">
              <a:rPr lang="pt-BR" smtClean="0"/>
              <a:pPr/>
              <a:t>17/11/2016</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BD0AF55B-DBD6-4114-9BE9-FB49C96E75E1}" type="slidenum">
              <a:rPr lang="pt-BR" smtClean="0"/>
              <a:pPr/>
              <a:t>‹nº›</a:t>
            </a:fld>
            <a:endParaRPr lang="pt-BR"/>
          </a:p>
        </p:txBody>
      </p:sp>
    </p:spTree>
    <p:extLst>
      <p:ext uri="{BB962C8B-B14F-4D97-AF65-F5344CB8AC3E}">
        <p14:creationId xmlns:p14="http://schemas.microsoft.com/office/powerpoint/2010/main" xmlns="" val="436426980"/>
      </p:ext>
    </p:extLst>
  </p:cSld>
  <p:clrMapOvr>
    <a:masterClrMapping/>
  </p:clrMapOvr>
  <mc:AlternateContent xmlns:mc="http://schemas.openxmlformats.org/markup-compatibility/2006">
    <mc:Choice xmlns:p14="http://schemas.microsoft.com/office/powerpoint/2010/main" xmlns="" Requires="p14">
      <p:transition spd="slow" p14:dur="2000" advClick="0" advTm="12000">
        <p:sndAc>
          <p:stSnd loop="1">
            <p:snd r:embed="rId3" name="Planeta Agua   Guilherme Arantes   O 1.wav"/>
          </p:stSnd>
        </p:sndAc>
      </p:transition>
    </mc:Choice>
    <mc:Fallback>
      <p:transition spd="slow" advClick="0" advTm="12000">
        <p:sndAc>
          <p:stSnd loop="1">
            <p:snd r:embed="rId1" name="Planeta Agua   Guilherme Arantes   O 1.wav"/>
          </p:stSnd>
        </p:sndAc>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4"/>
          <p:cNvSpPr>
            <a:spLocks noGrp="1"/>
          </p:cNvSpPr>
          <p:nvPr>
            <p:ph type="dt" sz="half" idx="10"/>
          </p:nvPr>
        </p:nvSpPr>
        <p:spPr/>
        <p:txBody>
          <a:bodyPr/>
          <a:lstStyle/>
          <a:p>
            <a:fld id="{F1D42CFF-FE42-4B62-9A72-6CFECA6B2133}" type="datetimeFigureOut">
              <a:rPr lang="pt-BR" smtClean="0"/>
              <a:pPr/>
              <a:t>17/11/2016</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BD0AF55B-DBD6-4114-9BE9-FB49C96E75E1}" type="slidenum">
              <a:rPr lang="pt-BR" smtClean="0"/>
              <a:pPr/>
              <a:t>‹nº›</a:t>
            </a:fld>
            <a:endParaRPr lang="pt-BR"/>
          </a:p>
        </p:txBody>
      </p:sp>
    </p:spTree>
    <p:extLst>
      <p:ext uri="{BB962C8B-B14F-4D97-AF65-F5344CB8AC3E}">
        <p14:creationId xmlns:p14="http://schemas.microsoft.com/office/powerpoint/2010/main" xmlns="" val="2592306528"/>
      </p:ext>
    </p:extLst>
  </p:cSld>
  <p:clrMapOvr>
    <a:masterClrMapping/>
  </p:clrMapOvr>
  <mc:AlternateContent xmlns:mc="http://schemas.openxmlformats.org/markup-compatibility/2006">
    <mc:Choice xmlns:p14="http://schemas.microsoft.com/office/powerpoint/2010/main" xmlns="" Requires="p14">
      <p:transition spd="slow" p14:dur="2000" advClick="0" advTm="12000">
        <p:sndAc>
          <p:stSnd loop="1">
            <p:snd r:embed="rId3" name="Planeta Agua   Guilherme Arantes   O 1.wav"/>
          </p:stSnd>
        </p:sndAc>
      </p:transition>
    </mc:Choice>
    <mc:Fallback>
      <p:transition spd="slow" advClick="0" advTm="12000">
        <p:sndAc>
          <p:stSnd loop="1">
            <p:snd r:embed="rId1" name="Planeta Agua   Guilherme Arantes   O 1.wav"/>
          </p:stSnd>
        </p:sndAc>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4" name="Espaço Reservado para Conteú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6" name="Espaço Reservado para Conteú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6"/>
          <p:cNvSpPr>
            <a:spLocks noGrp="1"/>
          </p:cNvSpPr>
          <p:nvPr>
            <p:ph type="dt" sz="half" idx="10"/>
          </p:nvPr>
        </p:nvSpPr>
        <p:spPr/>
        <p:txBody>
          <a:bodyPr/>
          <a:lstStyle/>
          <a:p>
            <a:fld id="{F1D42CFF-FE42-4B62-9A72-6CFECA6B2133}" type="datetimeFigureOut">
              <a:rPr lang="pt-BR" smtClean="0"/>
              <a:pPr/>
              <a:t>17/11/2016</a:t>
            </a:fld>
            <a:endParaRPr lang="pt-BR"/>
          </a:p>
        </p:txBody>
      </p:sp>
      <p:sp>
        <p:nvSpPr>
          <p:cNvPr id="8" name="Espaço Reservado para Rodapé 7"/>
          <p:cNvSpPr>
            <a:spLocks noGrp="1"/>
          </p:cNvSpPr>
          <p:nvPr>
            <p:ph type="ftr" sz="quarter" idx="11"/>
          </p:nvPr>
        </p:nvSpPr>
        <p:spPr/>
        <p:txBody>
          <a:bodyPr/>
          <a:lstStyle/>
          <a:p>
            <a:endParaRPr lang="pt-BR"/>
          </a:p>
        </p:txBody>
      </p:sp>
      <p:sp>
        <p:nvSpPr>
          <p:cNvPr id="9" name="Espaço Reservado para Número de Slide 8"/>
          <p:cNvSpPr>
            <a:spLocks noGrp="1"/>
          </p:cNvSpPr>
          <p:nvPr>
            <p:ph type="sldNum" sz="quarter" idx="12"/>
          </p:nvPr>
        </p:nvSpPr>
        <p:spPr/>
        <p:txBody>
          <a:bodyPr/>
          <a:lstStyle/>
          <a:p>
            <a:fld id="{BD0AF55B-DBD6-4114-9BE9-FB49C96E75E1}" type="slidenum">
              <a:rPr lang="pt-BR" smtClean="0"/>
              <a:pPr/>
              <a:t>‹nº›</a:t>
            </a:fld>
            <a:endParaRPr lang="pt-BR"/>
          </a:p>
        </p:txBody>
      </p:sp>
    </p:spTree>
    <p:extLst>
      <p:ext uri="{BB962C8B-B14F-4D97-AF65-F5344CB8AC3E}">
        <p14:creationId xmlns:p14="http://schemas.microsoft.com/office/powerpoint/2010/main" xmlns="" val="3272755872"/>
      </p:ext>
    </p:extLst>
  </p:cSld>
  <p:clrMapOvr>
    <a:masterClrMapping/>
  </p:clrMapOvr>
  <mc:AlternateContent xmlns:mc="http://schemas.openxmlformats.org/markup-compatibility/2006">
    <mc:Choice xmlns:p14="http://schemas.microsoft.com/office/powerpoint/2010/main" xmlns="" Requires="p14">
      <p:transition spd="slow" p14:dur="2000" advClick="0" advTm="12000">
        <p:sndAc>
          <p:stSnd loop="1">
            <p:snd r:embed="rId3" name="Planeta Agua   Guilherme Arantes   O 1.wav"/>
          </p:stSnd>
        </p:sndAc>
      </p:transition>
    </mc:Choice>
    <mc:Fallback>
      <p:transition spd="slow" advClick="0" advTm="12000">
        <p:sndAc>
          <p:stSnd loop="1">
            <p:snd r:embed="rId1" name="Planeta Agua   Guilherme Arantes   O 1.wav"/>
          </p:stSnd>
        </p:sndAc>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Data 2"/>
          <p:cNvSpPr>
            <a:spLocks noGrp="1"/>
          </p:cNvSpPr>
          <p:nvPr>
            <p:ph type="dt" sz="half" idx="10"/>
          </p:nvPr>
        </p:nvSpPr>
        <p:spPr/>
        <p:txBody>
          <a:bodyPr/>
          <a:lstStyle/>
          <a:p>
            <a:fld id="{F1D42CFF-FE42-4B62-9A72-6CFECA6B2133}" type="datetimeFigureOut">
              <a:rPr lang="pt-BR" smtClean="0"/>
              <a:pPr/>
              <a:t>17/11/2016</a:t>
            </a:fld>
            <a:endParaRPr lang="pt-BR"/>
          </a:p>
        </p:txBody>
      </p:sp>
      <p:sp>
        <p:nvSpPr>
          <p:cNvPr id="4" name="Espaço Reservado para Rodapé 3"/>
          <p:cNvSpPr>
            <a:spLocks noGrp="1"/>
          </p:cNvSpPr>
          <p:nvPr>
            <p:ph type="ftr" sz="quarter" idx="11"/>
          </p:nvPr>
        </p:nvSpPr>
        <p:spPr/>
        <p:txBody>
          <a:bodyPr/>
          <a:lstStyle/>
          <a:p>
            <a:endParaRPr lang="pt-BR"/>
          </a:p>
        </p:txBody>
      </p:sp>
      <p:sp>
        <p:nvSpPr>
          <p:cNvPr id="5" name="Espaço Reservado para Número de Slide 4"/>
          <p:cNvSpPr>
            <a:spLocks noGrp="1"/>
          </p:cNvSpPr>
          <p:nvPr>
            <p:ph type="sldNum" sz="quarter" idx="12"/>
          </p:nvPr>
        </p:nvSpPr>
        <p:spPr/>
        <p:txBody>
          <a:bodyPr/>
          <a:lstStyle/>
          <a:p>
            <a:fld id="{BD0AF55B-DBD6-4114-9BE9-FB49C96E75E1}" type="slidenum">
              <a:rPr lang="pt-BR" smtClean="0"/>
              <a:pPr/>
              <a:t>‹nº›</a:t>
            </a:fld>
            <a:endParaRPr lang="pt-BR"/>
          </a:p>
        </p:txBody>
      </p:sp>
    </p:spTree>
    <p:extLst>
      <p:ext uri="{BB962C8B-B14F-4D97-AF65-F5344CB8AC3E}">
        <p14:creationId xmlns:p14="http://schemas.microsoft.com/office/powerpoint/2010/main" xmlns="" val="38827055"/>
      </p:ext>
    </p:extLst>
  </p:cSld>
  <p:clrMapOvr>
    <a:masterClrMapping/>
  </p:clrMapOvr>
  <mc:AlternateContent xmlns:mc="http://schemas.openxmlformats.org/markup-compatibility/2006">
    <mc:Choice xmlns:p14="http://schemas.microsoft.com/office/powerpoint/2010/main" xmlns="" Requires="p14">
      <p:transition spd="slow" p14:dur="2000" advClick="0" advTm="12000">
        <p:sndAc>
          <p:stSnd loop="1">
            <p:snd r:embed="rId3" name="Planeta Agua   Guilherme Arantes   O 1.wav"/>
          </p:stSnd>
        </p:sndAc>
      </p:transition>
    </mc:Choice>
    <mc:Fallback>
      <p:transition spd="slow" advClick="0" advTm="12000">
        <p:sndAc>
          <p:stSnd loop="1">
            <p:snd r:embed="rId1" name="Planeta Agua   Guilherme Arantes   O 1.wav"/>
          </p:stSnd>
        </p:sndAc>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F1D42CFF-FE42-4B62-9A72-6CFECA6B2133}" type="datetimeFigureOut">
              <a:rPr lang="pt-BR" smtClean="0"/>
              <a:pPr/>
              <a:t>17/11/2016</a:t>
            </a:fld>
            <a:endParaRPr lang="pt-BR"/>
          </a:p>
        </p:txBody>
      </p:sp>
      <p:sp>
        <p:nvSpPr>
          <p:cNvPr id="3" name="Espaço Reservado para Rodapé 2"/>
          <p:cNvSpPr>
            <a:spLocks noGrp="1"/>
          </p:cNvSpPr>
          <p:nvPr>
            <p:ph type="ftr" sz="quarter" idx="11"/>
          </p:nvPr>
        </p:nvSpPr>
        <p:spPr/>
        <p:txBody>
          <a:bodyPr/>
          <a:lstStyle/>
          <a:p>
            <a:endParaRPr lang="pt-BR"/>
          </a:p>
        </p:txBody>
      </p:sp>
      <p:sp>
        <p:nvSpPr>
          <p:cNvPr id="4" name="Espaço Reservado para Número de Slide 3"/>
          <p:cNvSpPr>
            <a:spLocks noGrp="1"/>
          </p:cNvSpPr>
          <p:nvPr>
            <p:ph type="sldNum" sz="quarter" idx="12"/>
          </p:nvPr>
        </p:nvSpPr>
        <p:spPr/>
        <p:txBody>
          <a:bodyPr/>
          <a:lstStyle/>
          <a:p>
            <a:fld id="{BD0AF55B-DBD6-4114-9BE9-FB49C96E75E1}" type="slidenum">
              <a:rPr lang="pt-BR" smtClean="0"/>
              <a:pPr/>
              <a:t>‹nº›</a:t>
            </a:fld>
            <a:endParaRPr lang="pt-BR"/>
          </a:p>
        </p:txBody>
      </p:sp>
    </p:spTree>
    <p:extLst>
      <p:ext uri="{BB962C8B-B14F-4D97-AF65-F5344CB8AC3E}">
        <p14:creationId xmlns:p14="http://schemas.microsoft.com/office/powerpoint/2010/main" xmlns="" val="3433121772"/>
      </p:ext>
    </p:extLst>
  </p:cSld>
  <p:clrMapOvr>
    <a:masterClrMapping/>
  </p:clrMapOvr>
  <mc:AlternateContent xmlns:mc="http://schemas.openxmlformats.org/markup-compatibility/2006">
    <mc:Choice xmlns:p14="http://schemas.microsoft.com/office/powerpoint/2010/main" xmlns="" Requires="p14">
      <p:transition spd="slow" p14:dur="2000" advClick="0" advTm="12000">
        <p:sndAc>
          <p:stSnd loop="1">
            <p:snd r:embed="rId3" name="Planeta Agua   Guilherme Arantes   O 1.wav"/>
          </p:stSnd>
        </p:sndAc>
      </p:transition>
    </mc:Choice>
    <mc:Fallback>
      <p:transition spd="slow" advClick="0" advTm="12000">
        <p:sndAc>
          <p:stSnd loop="1">
            <p:snd r:embed="rId1" name="Planeta Agua   Guilherme Arantes   O 1.wav"/>
          </p:stSnd>
        </p:sndAc>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smtClean="0"/>
              <a:t>Clique para editar o estilo do título mestre</a:t>
            </a:r>
            <a:endParaRPr lang="pt-BR"/>
          </a:p>
        </p:txBody>
      </p:sp>
      <p:sp>
        <p:nvSpPr>
          <p:cNvPr id="3" name="Espaço Reservado para Conteú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Espaço Reservado para Data 4"/>
          <p:cNvSpPr>
            <a:spLocks noGrp="1"/>
          </p:cNvSpPr>
          <p:nvPr>
            <p:ph type="dt" sz="half" idx="10"/>
          </p:nvPr>
        </p:nvSpPr>
        <p:spPr/>
        <p:txBody>
          <a:bodyPr/>
          <a:lstStyle/>
          <a:p>
            <a:fld id="{F1D42CFF-FE42-4B62-9A72-6CFECA6B2133}" type="datetimeFigureOut">
              <a:rPr lang="pt-BR" smtClean="0"/>
              <a:pPr/>
              <a:t>17/11/2016</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BD0AF55B-DBD6-4114-9BE9-FB49C96E75E1}" type="slidenum">
              <a:rPr lang="pt-BR" smtClean="0"/>
              <a:pPr/>
              <a:t>‹nº›</a:t>
            </a:fld>
            <a:endParaRPr lang="pt-BR"/>
          </a:p>
        </p:txBody>
      </p:sp>
    </p:spTree>
    <p:extLst>
      <p:ext uri="{BB962C8B-B14F-4D97-AF65-F5344CB8AC3E}">
        <p14:creationId xmlns:p14="http://schemas.microsoft.com/office/powerpoint/2010/main" xmlns="" val="204740744"/>
      </p:ext>
    </p:extLst>
  </p:cSld>
  <p:clrMapOvr>
    <a:masterClrMapping/>
  </p:clrMapOvr>
  <mc:AlternateContent xmlns:mc="http://schemas.openxmlformats.org/markup-compatibility/2006">
    <mc:Choice xmlns:p14="http://schemas.microsoft.com/office/powerpoint/2010/main" xmlns="" Requires="p14">
      <p:transition spd="slow" p14:dur="2000" advClick="0" advTm="12000">
        <p:sndAc>
          <p:stSnd loop="1">
            <p:snd r:embed="rId3" name="Planeta Agua   Guilherme Arantes   O 1.wav"/>
          </p:stSnd>
        </p:sndAc>
      </p:transition>
    </mc:Choice>
    <mc:Fallback>
      <p:transition spd="slow" advClick="0" advTm="12000">
        <p:sndAc>
          <p:stSnd loop="1">
            <p:snd r:embed="rId1" name="Planeta Agua   Guilherme Arantes   O 1.wav"/>
          </p:stSnd>
        </p:sndAc>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smtClean="0"/>
              <a:t>Clique para editar o estilo do título mestre</a:t>
            </a:r>
            <a:endParaRPr lang="pt-BR"/>
          </a:p>
        </p:txBody>
      </p:sp>
      <p:sp>
        <p:nvSpPr>
          <p:cNvPr id="3" name="Espaço Reservado para Imagem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pt-BR" smtClean="0"/>
              <a:t>Clique no ícone para adicionar uma imagem</a:t>
            </a:r>
            <a:endParaRPr lang="pt-BR"/>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Espaço Reservado para Data 4"/>
          <p:cNvSpPr>
            <a:spLocks noGrp="1"/>
          </p:cNvSpPr>
          <p:nvPr>
            <p:ph type="dt" sz="half" idx="10"/>
          </p:nvPr>
        </p:nvSpPr>
        <p:spPr/>
        <p:txBody>
          <a:bodyPr/>
          <a:lstStyle/>
          <a:p>
            <a:fld id="{F1D42CFF-FE42-4B62-9A72-6CFECA6B2133}" type="datetimeFigureOut">
              <a:rPr lang="pt-BR" smtClean="0"/>
              <a:pPr/>
              <a:t>17/11/2016</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BD0AF55B-DBD6-4114-9BE9-FB49C96E75E1}" type="slidenum">
              <a:rPr lang="pt-BR" smtClean="0"/>
              <a:pPr/>
              <a:t>‹nº›</a:t>
            </a:fld>
            <a:endParaRPr lang="pt-BR"/>
          </a:p>
        </p:txBody>
      </p:sp>
    </p:spTree>
    <p:extLst>
      <p:ext uri="{BB962C8B-B14F-4D97-AF65-F5344CB8AC3E}">
        <p14:creationId xmlns:p14="http://schemas.microsoft.com/office/powerpoint/2010/main" xmlns="" val="923543119"/>
      </p:ext>
    </p:extLst>
  </p:cSld>
  <p:clrMapOvr>
    <a:masterClrMapping/>
  </p:clrMapOvr>
  <mc:AlternateContent xmlns:mc="http://schemas.openxmlformats.org/markup-compatibility/2006">
    <mc:Choice xmlns:p14="http://schemas.microsoft.com/office/powerpoint/2010/main" xmlns="" Requires="p14">
      <p:transition spd="slow" p14:dur="2000" advClick="0" advTm="12000">
        <p:sndAc>
          <p:stSnd loop="1">
            <p:snd r:embed="rId3" name="Planeta Agua   Guilherme Arantes   O 1.wav"/>
          </p:stSnd>
        </p:sndAc>
      </p:transition>
    </mc:Choice>
    <mc:Fallback>
      <p:transition spd="slow" advClick="0" advTm="12000">
        <p:sndAc>
          <p:stSnd loop="1">
            <p:snd r:embed="rId1" name="Planeta Agua   Guilherme Arantes   O 1.wav"/>
          </p:stSnd>
        </p:sndAc>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F1D42CFF-FE42-4B62-9A72-6CFECA6B2133}" type="datetimeFigureOut">
              <a:rPr lang="pt-BR" smtClean="0"/>
              <a:pPr/>
              <a:t>17/11/2016</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BD0AF55B-DBD6-4114-9BE9-FB49C96E75E1}" type="slidenum">
              <a:rPr lang="pt-BR" smtClean="0"/>
              <a:pPr/>
              <a:t>‹nº›</a:t>
            </a:fld>
            <a:endParaRPr lang="pt-BR"/>
          </a:p>
        </p:txBody>
      </p:sp>
    </p:spTree>
    <p:extLst>
      <p:ext uri="{BB962C8B-B14F-4D97-AF65-F5344CB8AC3E}">
        <p14:creationId xmlns:p14="http://schemas.microsoft.com/office/powerpoint/2010/main" xmlns="" val="3944201113"/>
      </p:ext>
    </p:extLst>
  </p:cSld>
  <p:clrMapOvr>
    <a:masterClrMapping/>
  </p:clrMapOvr>
  <mc:AlternateContent xmlns:mc="http://schemas.openxmlformats.org/markup-compatibility/2006">
    <mc:Choice xmlns:p14="http://schemas.microsoft.com/office/powerpoint/2010/main" xmlns="" Requires="p14">
      <p:transition spd="slow" p14:dur="2000" advClick="0" advTm="12000">
        <p:sndAc>
          <p:stSnd loop="1">
            <p:snd r:embed="rId3" name="Planeta Agua   Guilherme Arantes   O 1.wav"/>
          </p:stSnd>
        </p:sndAc>
      </p:transition>
    </mc:Choice>
    <mc:Fallback>
      <p:transition spd="slow" advClick="0" advTm="12000">
        <p:sndAc>
          <p:stSnd loop="1">
            <p:snd r:embed="rId1" name="Planeta Agua   Guilherme Arantes   O 1.wav"/>
          </p:stSnd>
        </p:sndAc>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a:xfrm>
            <a:off x="457200" y="274638"/>
            <a:ext cx="6019800" cy="5851525"/>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F1D42CFF-FE42-4B62-9A72-6CFECA6B2133}" type="datetimeFigureOut">
              <a:rPr lang="pt-BR" smtClean="0"/>
              <a:pPr/>
              <a:t>17/11/2016</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BD0AF55B-DBD6-4114-9BE9-FB49C96E75E1}" type="slidenum">
              <a:rPr lang="pt-BR" smtClean="0"/>
              <a:pPr/>
              <a:t>‹nº›</a:t>
            </a:fld>
            <a:endParaRPr lang="pt-BR"/>
          </a:p>
        </p:txBody>
      </p:sp>
    </p:spTree>
    <p:extLst>
      <p:ext uri="{BB962C8B-B14F-4D97-AF65-F5344CB8AC3E}">
        <p14:creationId xmlns:p14="http://schemas.microsoft.com/office/powerpoint/2010/main" xmlns="" val="106085704"/>
      </p:ext>
    </p:extLst>
  </p:cSld>
  <p:clrMapOvr>
    <a:masterClrMapping/>
  </p:clrMapOvr>
  <mc:AlternateContent xmlns:mc="http://schemas.openxmlformats.org/markup-compatibility/2006">
    <mc:Choice xmlns:p14="http://schemas.microsoft.com/office/powerpoint/2010/main" xmlns="" Requires="p14">
      <p:transition spd="slow" p14:dur="2000" advClick="0" advTm="12000">
        <p:sndAc>
          <p:stSnd loop="1">
            <p:snd r:embed="rId3" name="Planeta Agua   Guilherme Arantes   O 1.wav"/>
          </p:stSnd>
        </p:sndAc>
      </p:transition>
    </mc:Choice>
    <mc:Fallback>
      <p:transition spd="slow" advClick="0" advTm="12000">
        <p:sndAc>
          <p:stSnd loop="1">
            <p:snd r:embed="rId1" name="Planeta Agua   Guilherme Arantes   O 1.wav"/>
          </p:stSnd>
        </p:sndAc>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audio" Target="../media/audio1.wav"/><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audio" Target="../media/audio11.wav"/></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t-BR" smtClean="0"/>
              <a:t>Clique para editar o título mestre</a:t>
            </a:r>
            <a:endParaRPr lang="pt-BR"/>
          </a:p>
        </p:txBody>
      </p:sp>
      <p:sp>
        <p:nvSpPr>
          <p:cNvPr id="3" name="Espaço Reservado para Tex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1D42CFF-FE42-4B62-9A72-6CFECA6B2133}" type="datetimeFigureOut">
              <a:rPr lang="pt-BR" smtClean="0"/>
              <a:pPr/>
              <a:t>17/11/2016</a:t>
            </a:fld>
            <a:endParaRPr lang="pt-BR"/>
          </a:p>
        </p:txBody>
      </p:sp>
      <p:sp>
        <p:nvSpPr>
          <p:cNvPr id="5" name="Espaço Reservado para Rodap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a:p>
        </p:txBody>
      </p:sp>
      <p:sp>
        <p:nvSpPr>
          <p:cNvPr id="6" name="Espaço Reservado para Número de Slid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D0AF55B-DBD6-4114-9BE9-FB49C96E75E1}" type="slidenum">
              <a:rPr lang="pt-BR" smtClean="0"/>
              <a:pPr/>
              <a:t>‹nº›</a:t>
            </a:fld>
            <a:endParaRPr lang="pt-BR"/>
          </a:p>
        </p:txBody>
      </p:sp>
    </p:spTree>
    <p:extLst>
      <p:ext uri="{BB962C8B-B14F-4D97-AF65-F5344CB8AC3E}">
        <p14:creationId xmlns:p14="http://schemas.microsoft.com/office/powerpoint/2010/main" xmlns="" val="1807273109"/>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xmlns="" Requires="p14">
      <p:transition spd="slow" p14:dur="2000" advClick="0" advTm="12000">
        <p:sndAc>
          <p:stSnd loop="1">
            <p:snd r:embed="rId14" name="Planeta Agua   Guilherme Arantes   O 1.wav"/>
          </p:stSnd>
        </p:sndAc>
      </p:transition>
    </mc:Choice>
    <mc:Fallback>
      <p:transition spd="slow" advClick="0" advTm="12000">
        <p:sndAc>
          <p:stSnd loop="1">
            <p:snd r:embed="rId13" name="Planeta Agua   Guilherme Arantes   O 1.wav"/>
          </p:stSnd>
        </p:sndAc>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audio" Target="../media/audio11.wav"/><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12.gif"/></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0.jpeg"/><Relationship Id="rId1" Type="http://schemas.openxmlformats.org/officeDocument/2006/relationships/slideLayout" Target="../slideLayouts/slideLayout7.xml"/><Relationship Id="rId4" Type="http://schemas.openxmlformats.org/officeDocument/2006/relationships/image" Target="../media/image21.jpeg"/></Relationships>
</file>

<file path=ppt/slides/_rels/slide1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2.jpeg"/><Relationship Id="rId1" Type="http://schemas.openxmlformats.org/officeDocument/2006/relationships/slideLayout" Target="../slideLayouts/slideLayout7.xml"/><Relationship Id="rId4" Type="http://schemas.openxmlformats.org/officeDocument/2006/relationships/image" Target="../media/image23.jpeg"/></Relationships>
</file>

<file path=ppt/slides/_rels/slide1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26.jpeg"/><Relationship Id="rId1" Type="http://schemas.openxmlformats.org/officeDocument/2006/relationships/slideLayout" Target="../slideLayouts/slideLayout7.xml"/><Relationship Id="rId4" Type="http://schemas.openxmlformats.org/officeDocument/2006/relationships/image" Target="../media/image27.jpeg"/></Relationships>
</file>

<file path=ppt/slides/_rels/slide14.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28.jpeg"/><Relationship Id="rId1" Type="http://schemas.openxmlformats.org/officeDocument/2006/relationships/slideLayout" Target="../slideLayouts/slideLayout7.xml"/><Relationship Id="rId4" Type="http://schemas.openxmlformats.org/officeDocument/2006/relationships/image" Target="../media/image29.jpeg"/></Relationships>
</file>

<file path=ppt/slides/_rels/slide15.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31.jpeg"/><Relationship Id="rId4" Type="http://schemas.openxmlformats.org/officeDocument/2006/relationships/image" Target="../media/image30.gif"/></Relationships>
</file>

<file path=ppt/slides/_rels/slide16.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32.jpeg"/><Relationship Id="rId1" Type="http://schemas.openxmlformats.org/officeDocument/2006/relationships/slideLayout" Target="../slideLayouts/slideLayout7.xml"/><Relationship Id="rId4" Type="http://schemas.openxmlformats.org/officeDocument/2006/relationships/image" Target="../media/image33.jpeg"/></Relationships>
</file>

<file path=ppt/slides/_rels/slide17.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hyperlink" Target="mailto:doroteiagomes06@gmail.com" TargetMode="External"/><Relationship Id="rId4" Type="http://schemas.openxmlformats.org/officeDocument/2006/relationships/hyperlink" Target="http://www.sergrasan.com/doroteiagomesslide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Usuario\Documents\ÁGUA\ÁGUA CORRETA\Slide1.JPG"/>
          <p:cNvPicPr>
            <a:picLocks noChangeAspect="1" noChangeArrowheads="1"/>
          </p:cNvPicPr>
          <p:nvPr/>
        </p:nvPicPr>
        <p:blipFill>
          <a:blip r:embed="rId3">
            <a:duotone>
              <a:schemeClr val="accent5">
                <a:shade val="45000"/>
                <a:satMod val="135000"/>
              </a:schemeClr>
              <a:prstClr val="white"/>
            </a:duotone>
            <a:extLst>
              <a:ext uri="{28A0092B-C50C-407E-A947-70E740481C1C}">
                <a14:useLocalDpi xmlns:a14="http://schemas.microsoft.com/office/drawing/2010/main" xmlns=""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xmlns="">
                <a:solidFill>
                  <a:srgbClr val="FFFFFF"/>
                </a:solidFill>
              </a14:hiddenFill>
            </a:ext>
          </a:extLst>
        </p:spPr>
      </p:pic>
      <p:pic>
        <p:nvPicPr>
          <p:cNvPr id="3" name="Picture 3" descr="C:\Users\Usuario\Documents\ÁGUA\IMAGENS ÁGUA E NATUREZA\Slide16.JPG"/>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0" y="-29058"/>
            <a:ext cx="9143999" cy="6986450"/>
          </a:xfrm>
          <a:prstGeom prst="rect">
            <a:avLst/>
          </a:prstGeom>
          <a:noFill/>
          <a:extLst>
            <a:ext uri="{909E8E84-426E-40DD-AFC4-6F175D3DCCD1}">
              <a14:hiddenFill xmlns:a14="http://schemas.microsoft.com/office/drawing/2010/main" xmlns="">
                <a:solidFill>
                  <a:srgbClr val="FFFFFF"/>
                </a:solidFill>
              </a14:hiddenFill>
            </a:ext>
          </a:extLst>
        </p:spPr>
      </p:pic>
      <p:pic>
        <p:nvPicPr>
          <p:cNvPr id="4" name="Picture 2" descr="planeta09"/>
          <p:cNvPicPr>
            <a:picLocks noChangeAspect="1" noChangeArrowheads="1" noCrop="1"/>
          </p:cNvPicPr>
          <p:nvPr/>
        </p:nvPicPr>
        <p:blipFill>
          <a:blip r:embed="rId5">
            <a:extLst>
              <a:ext uri="{28A0092B-C50C-407E-A947-70E740481C1C}">
                <a14:useLocalDpi xmlns:a14="http://schemas.microsoft.com/office/drawing/2010/main" xmlns="" val="0"/>
              </a:ext>
            </a:extLst>
          </a:blip>
          <a:srcRect/>
          <a:stretch>
            <a:fillRect/>
          </a:stretch>
        </p:blipFill>
        <p:spPr bwMode="auto">
          <a:xfrm>
            <a:off x="2411760" y="188640"/>
            <a:ext cx="2232248" cy="2088232"/>
          </a:xfrm>
          <a:prstGeom prst="rect">
            <a:avLst/>
          </a:prstGeom>
          <a:noFill/>
          <a:extLst>
            <a:ext uri="{909E8E84-426E-40DD-AFC4-6F175D3DCCD1}">
              <a14:hiddenFill xmlns:a14="http://schemas.microsoft.com/office/drawing/2010/main" xmlns="">
                <a:solidFill>
                  <a:srgbClr val="FFFFFF"/>
                </a:solidFill>
              </a14:hiddenFill>
            </a:ext>
          </a:extLst>
        </p:spPr>
      </p:pic>
      <p:pic>
        <p:nvPicPr>
          <p:cNvPr id="5" name="Picture 2" descr="Niagara Falls"/>
          <p:cNvPicPr>
            <a:picLocks noChangeAspect="1" noChangeArrowheads="1" noCrop="1"/>
          </p:cNvPicPr>
          <p:nvPr/>
        </p:nvPicPr>
        <p:blipFill>
          <a:blip r:embed="rId6">
            <a:extLst>
              <a:ext uri="{28A0092B-C50C-407E-A947-70E740481C1C}">
                <a14:useLocalDpi xmlns:a14="http://schemas.microsoft.com/office/drawing/2010/main" xmlns="" val="0"/>
              </a:ext>
            </a:extLst>
          </a:blip>
          <a:srcRect/>
          <a:stretch>
            <a:fillRect/>
          </a:stretch>
        </p:blipFill>
        <p:spPr bwMode="auto">
          <a:xfrm>
            <a:off x="0" y="-99392"/>
            <a:ext cx="9252520" cy="7056784"/>
          </a:xfrm>
          <a:prstGeom prst="rect">
            <a:avLst/>
          </a:prstGeom>
          <a:noFill/>
          <a:extLst>
            <a:ext uri="{909E8E84-426E-40DD-AFC4-6F175D3DCCD1}">
              <a14:hiddenFill xmlns:a14="http://schemas.microsoft.com/office/drawing/2010/main" xmlns="">
                <a:solidFill>
                  <a:srgbClr val="FFFFFF"/>
                </a:solidFill>
              </a14:hiddenFill>
            </a:ext>
          </a:extLst>
        </p:spPr>
      </p:pic>
      <p:sp>
        <p:nvSpPr>
          <p:cNvPr id="6" name="Retângulo 5"/>
          <p:cNvSpPr/>
          <p:nvPr/>
        </p:nvSpPr>
        <p:spPr>
          <a:xfrm>
            <a:off x="107504" y="-29057"/>
            <a:ext cx="9036496" cy="4708981"/>
          </a:xfrm>
          <a:prstGeom prst="rect">
            <a:avLst/>
          </a:prstGeom>
        </p:spPr>
        <p:txBody>
          <a:bodyPr wrap="square">
            <a:spAutoFit/>
          </a:bodyPr>
          <a:lstStyle/>
          <a:p>
            <a:r>
              <a:rPr lang="pt-BR" sz="5400" b="1" i="1" dirty="0" smtClean="0">
                <a:solidFill>
                  <a:srgbClr val="FF0000"/>
                </a:solidFill>
                <a:effectLst>
                  <a:outerShdw blurRad="38100" dist="38100" dir="2700000" algn="tl">
                    <a:srgbClr val="000000">
                      <a:alpha val="43137"/>
                    </a:srgbClr>
                  </a:outerShdw>
                </a:effectLst>
                <a:latin typeface="BatangChe" pitchFamily="49" charset="-127"/>
                <a:ea typeface="BatangChe" pitchFamily="49" charset="-127"/>
              </a:rPr>
              <a:t>Carta escrita no ano 2070</a:t>
            </a:r>
          </a:p>
          <a:p>
            <a:endParaRPr lang="pt-BR" sz="5400" b="1" i="1" dirty="0">
              <a:solidFill>
                <a:srgbClr val="FF0000"/>
              </a:solidFill>
              <a:effectLst>
                <a:outerShdw blurRad="38100" dist="38100" dir="2700000" algn="tl">
                  <a:srgbClr val="000000">
                    <a:alpha val="43137"/>
                  </a:srgbClr>
                </a:outerShdw>
              </a:effectLst>
              <a:latin typeface="BatangChe" pitchFamily="49" charset="-127"/>
              <a:ea typeface="BatangChe" pitchFamily="49" charset="-127"/>
            </a:endParaRPr>
          </a:p>
          <a:p>
            <a:endParaRPr lang="pt-BR" sz="3600" b="1" i="1" dirty="0" smtClean="0">
              <a:solidFill>
                <a:srgbClr val="FF0000"/>
              </a:solidFill>
              <a:effectLst>
                <a:outerShdw blurRad="38100" dist="38100" dir="2700000" algn="tl">
                  <a:srgbClr val="000000">
                    <a:alpha val="43137"/>
                  </a:srgbClr>
                </a:outerShdw>
              </a:effectLst>
              <a:latin typeface="BatangChe" pitchFamily="49" charset="-127"/>
              <a:ea typeface="BatangChe" pitchFamily="49" charset="-127"/>
            </a:endParaRPr>
          </a:p>
          <a:p>
            <a:endParaRPr lang="pt-BR" sz="3600" b="1" i="1" dirty="0">
              <a:solidFill>
                <a:srgbClr val="FF0000"/>
              </a:solidFill>
              <a:effectLst>
                <a:outerShdw blurRad="38100" dist="38100" dir="2700000" algn="tl">
                  <a:srgbClr val="000000">
                    <a:alpha val="43137"/>
                  </a:srgbClr>
                </a:outerShdw>
              </a:effectLst>
              <a:latin typeface="BatangChe" pitchFamily="49" charset="-127"/>
              <a:ea typeface="BatangChe" pitchFamily="49" charset="-127"/>
            </a:endParaRPr>
          </a:p>
          <a:p>
            <a:endParaRPr lang="pt-BR" sz="3600" b="1" i="1" dirty="0" smtClean="0">
              <a:solidFill>
                <a:srgbClr val="FF0000"/>
              </a:solidFill>
              <a:effectLst>
                <a:outerShdw blurRad="38100" dist="38100" dir="2700000" algn="tl">
                  <a:srgbClr val="000000">
                    <a:alpha val="43137"/>
                  </a:srgbClr>
                </a:outerShdw>
              </a:effectLst>
              <a:latin typeface="BatangChe" pitchFamily="49" charset="-127"/>
              <a:ea typeface="BatangChe" pitchFamily="49" charset="-127"/>
            </a:endParaRPr>
          </a:p>
          <a:p>
            <a:endParaRPr lang="pt-BR" sz="2800" b="1" i="1" dirty="0" smtClean="0">
              <a:solidFill>
                <a:srgbClr val="FF0000"/>
              </a:solidFill>
              <a:effectLst>
                <a:outerShdw blurRad="38100" dist="38100" dir="2700000" algn="tl">
                  <a:srgbClr val="000000">
                    <a:alpha val="43137"/>
                  </a:srgbClr>
                </a:outerShdw>
              </a:effectLst>
              <a:latin typeface="BatangChe" pitchFamily="49" charset="-127"/>
              <a:ea typeface="BatangChe" pitchFamily="49" charset="-127"/>
            </a:endParaRPr>
          </a:p>
          <a:p>
            <a:endParaRPr lang="pt-BR" sz="2800" b="1" i="1" dirty="0">
              <a:solidFill>
                <a:srgbClr val="FF0000"/>
              </a:solidFill>
              <a:effectLst>
                <a:outerShdw blurRad="38100" dist="38100" dir="2700000" algn="tl">
                  <a:srgbClr val="000000">
                    <a:alpha val="43137"/>
                  </a:srgbClr>
                </a:outerShdw>
              </a:effectLst>
              <a:latin typeface="BatangChe" pitchFamily="49" charset="-127"/>
              <a:ea typeface="BatangChe" pitchFamily="49" charset="-127"/>
            </a:endParaRPr>
          </a:p>
          <a:p>
            <a:endParaRPr lang="pt-BR" sz="2800" dirty="0">
              <a:solidFill>
                <a:srgbClr val="FF0000"/>
              </a:solidFill>
              <a:effectLst>
                <a:outerShdw blurRad="38100" dist="38100" dir="2700000" algn="tl">
                  <a:srgbClr val="000000">
                    <a:alpha val="43137"/>
                  </a:srgbClr>
                </a:outerShdw>
              </a:effectLst>
              <a:latin typeface="BatangChe" pitchFamily="49" charset="-127"/>
              <a:ea typeface="BatangChe" pitchFamily="49" charset="-127"/>
            </a:endParaRPr>
          </a:p>
        </p:txBody>
      </p:sp>
      <p:sp>
        <p:nvSpPr>
          <p:cNvPr id="7" name="Retângulo 6"/>
          <p:cNvSpPr/>
          <p:nvPr/>
        </p:nvSpPr>
        <p:spPr>
          <a:xfrm>
            <a:off x="107505" y="836712"/>
            <a:ext cx="6696744" cy="738664"/>
          </a:xfrm>
          <a:prstGeom prst="rect">
            <a:avLst/>
          </a:prstGeom>
        </p:spPr>
        <p:txBody>
          <a:bodyPr wrap="square">
            <a:spAutoFit/>
          </a:bodyPr>
          <a:lstStyle/>
          <a:p>
            <a:r>
              <a:rPr lang="pt-BR" b="1" i="1" dirty="0" smtClean="0">
                <a:solidFill>
                  <a:srgbClr val="FF0000"/>
                </a:solidFill>
                <a:effectLst>
                  <a:outerShdw blurRad="38100" dist="38100" dir="2700000" algn="tl">
                    <a:srgbClr val="000000">
                      <a:alpha val="43137"/>
                    </a:srgbClr>
                  </a:outerShdw>
                </a:effectLst>
                <a:latin typeface="BatangChe" pitchFamily="49" charset="-127"/>
                <a:ea typeface="BatangChe" pitchFamily="49" charset="-127"/>
              </a:rPr>
              <a:t>                                                  </a:t>
            </a:r>
            <a:r>
              <a:rPr lang="pt-BR" sz="2400" b="1" i="1" dirty="0" smtClean="0">
                <a:solidFill>
                  <a:srgbClr val="FF0000"/>
                </a:solidFill>
                <a:effectLst>
                  <a:outerShdw blurRad="38100" dist="38100" dir="2700000" algn="tl">
                    <a:srgbClr val="000000">
                      <a:alpha val="43137"/>
                    </a:srgbClr>
                  </a:outerShdw>
                </a:effectLst>
                <a:latin typeface="BatangChe" pitchFamily="49" charset="-127"/>
                <a:ea typeface="BatangChe" pitchFamily="49" charset="-127"/>
              </a:rPr>
              <a:t>DOROTÉIA GOMES </a:t>
            </a:r>
            <a:endParaRPr lang="pt-BR" sz="2400" dirty="0"/>
          </a:p>
        </p:txBody>
      </p:sp>
      <p:sp>
        <p:nvSpPr>
          <p:cNvPr id="8" name="Retângulo 7"/>
          <p:cNvSpPr/>
          <p:nvPr/>
        </p:nvSpPr>
        <p:spPr>
          <a:xfrm>
            <a:off x="107505" y="5685348"/>
            <a:ext cx="9036494" cy="1200329"/>
          </a:xfrm>
          <a:prstGeom prst="rect">
            <a:avLst/>
          </a:prstGeom>
        </p:spPr>
        <p:txBody>
          <a:bodyPr wrap="square">
            <a:spAutoFit/>
          </a:bodyPr>
          <a:lstStyle/>
          <a:p>
            <a:pPr algn="ctr"/>
            <a:r>
              <a:rPr lang="pt-BR" sz="2400" b="1" i="1" dirty="0">
                <a:solidFill>
                  <a:srgbClr val="FF0000"/>
                </a:solidFill>
                <a:effectLst>
                  <a:outerShdw blurRad="38100" dist="38100" dir="2700000" algn="tl">
                    <a:srgbClr val="000000">
                      <a:alpha val="43137"/>
                    </a:srgbClr>
                  </a:outerShdw>
                </a:effectLst>
                <a:latin typeface="BatangChe" pitchFamily="49" charset="-127"/>
                <a:ea typeface="BatangChe" pitchFamily="49" charset="-127"/>
              </a:rPr>
              <a:t>FICÇÃO? NÃO...NÃO É FICÇÃO...SE NÃO CUIDARMOS DESTA FONTE NATURAL, NO FUTURO TEREMOS ESTE QUADRO APRESENTADO POR MIM NESTE PPSX.</a:t>
            </a:r>
          </a:p>
        </p:txBody>
      </p:sp>
    </p:spTree>
    <p:extLst>
      <p:ext uri="{BB962C8B-B14F-4D97-AF65-F5344CB8AC3E}">
        <p14:creationId xmlns:p14="http://schemas.microsoft.com/office/powerpoint/2010/main" xmlns="" val="3489189959"/>
      </p:ext>
    </p:extLst>
  </p:cSld>
  <p:clrMapOvr>
    <a:masterClrMapping/>
  </p:clrMapOvr>
  <mc:AlternateContent xmlns:mc="http://schemas.openxmlformats.org/markup-compatibility/2006">
    <mc:Choice xmlns:p14="http://schemas.microsoft.com/office/powerpoint/2010/main" xmlns="" Requires="p14">
      <p:transition spd="slow" p14:dur="2000" advClick="0" advTm="47000">
        <p:sndAc>
          <p:stSnd loop="1">
            <p:snd r:embed="rId7" name="Planeta Agua   Guilherme Arantes   O 1.wav"/>
          </p:stSnd>
        </p:sndAc>
      </p:transition>
    </mc:Choice>
    <mc:Fallback>
      <p:transition spd="slow" advClick="0" advTm="47000">
        <p:sndAc>
          <p:stSnd loop="1">
            <p:snd r:embed="rId2" name="Planeta Agua   Guilherme Arantes   O 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6000"/>
                                        <p:tgtEl>
                                          <p:spTgt spid="3"/>
                                        </p:tgtEl>
                                      </p:cBhvr>
                                    </p:animEffect>
                                  </p:childTnLst>
                                </p:cTn>
                              </p:par>
                            </p:childTnLst>
                          </p:cTn>
                        </p:par>
                        <p:par>
                          <p:cTn id="8" fill="hold">
                            <p:stCondLst>
                              <p:cond delay="7000"/>
                            </p:stCondLst>
                            <p:childTnLst>
                              <p:par>
                                <p:cTn id="9" presetID="10" presetClass="exit" presetSubtype="0" fill="hold" nodeType="afterEffect">
                                  <p:stCondLst>
                                    <p:cond delay="0"/>
                                  </p:stCondLst>
                                  <p:childTnLst>
                                    <p:animEffect transition="out" filter="fade">
                                      <p:cBhvr>
                                        <p:cTn id="10" dur="6000"/>
                                        <p:tgtEl>
                                          <p:spTgt spid="3"/>
                                        </p:tgtEl>
                                      </p:cBhvr>
                                    </p:animEffect>
                                    <p:set>
                                      <p:cBhvr>
                                        <p:cTn id="11" dur="1" fill="hold">
                                          <p:stCondLst>
                                            <p:cond delay="5999"/>
                                          </p:stCondLst>
                                        </p:cTn>
                                        <p:tgtEl>
                                          <p:spTgt spid="3"/>
                                        </p:tgtEl>
                                        <p:attrNameLst>
                                          <p:attrName>style.visibility</p:attrName>
                                        </p:attrNameLst>
                                      </p:cBhvr>
                                      <p:to>
                                        <p:strVal val="hidden"/>
                                      </p:to>
                                    </p:set>
                                  </p:childTnLst>
                                </p:cTn>
                              </p:par>
                            </p:childTnLst>
                          </p:cTn>
                        </p:par>
                        <p:par>
                          <p:cTn id="12" fill="hold">
                            <p:stCondLst>
                              <p:cond delay="13000"/>
                            </p:stCondLst>
                            <p:childTnLst>
                              <p:par>
                                <p:cTn id="13" presetID="10" presetClass="entr" presetSubtype="0"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0"/>
                                        <p:tgtEl>
                                          <p:spTgt spid="3"/>
                                        </p:tgtEl>
                                      </p:cBhvr>
                                    </p:animEffect>
                                  </p:childTnLst>
                                </p:cTn>
                              </p:par>
                            </p:childTnLst>
                          </p:cTn>
                        </p:par>
                        <p:par>
                          <p:cTn id="16" fill="hold">
                            <p:stCondLst>
                              <p:cond delay="18000"/>
                            </p:stCondLst>
                            <p:childTnLst>
                              <p:par>
                                <p:cTn id="17" presetID="10" presetClass="entr" presetSubtype="0" fill="hold" nodeType="afterEffect">
                                  <p:stCondLst>
                                    <p:cond delay="200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6000"/>
                                        <p:tgtEl>
                                          <p:spTgt spid="5"/>
                                        </p:tgtEl>
                                      </p:cBhvr>
                                    </p:animEffect>
                                  </p:childTnLst>
                                </p:cTn>
                              </p:par>
                            </p:childTnLst>
                          </p:cTn>
                        </p:par>
                        <p:par>
                          <p:cTn id="20" fill="hold">
                            <p:stCondLst>
                              <p:cond delay="26000"/>
                            </p:stCondLst>
                            <p:childTnLst>
                              <p:par>
                                <p:cTn id="21" presetID="9" presetClass="emph" presetSubtype="0" nodeType="afterEffect">
                                  <p:stCondLst>
                                    <p:cond delay="0"/>
                                  </p:stCondLst>
                                  <p:childTnLst>
                                    <p:set>
                                      <p:cBhvr rctx="PPT">
                                        <p:cTn id="22" dur="indefinite"/>
                                        <p:tgtEl>
                                          <p:spTgt spid="5"/>
                                        </p:tgtEl>
                                        <p:attrNameLst>
                                          <p:attrName>style.opacity</p:attrName>
                                        </p:attrNameLst>
                                      </p:cBhvr>
                                      <p:to>
                                        <p:strVal val="0.5"/>
                                      </p:to>
                                    </p:set>
                                    <p:animEffect filter="image" prLst="opacity: 0.5">
                                      <p:cBhvr rctx="IE">
                                        <p:cTn id="23" dur="indefinite"/>
                                        <p:tgtEl>
                                          <p:spTgt spid="5"/>
                                        </p:tgtEl>
                                      </p:cBhvr>
                                    </p:animEffect>
                                  </p:childTnLst>
                                </p:cTn>
                              </p:par>
                            </p:childTnLst>
                          </p:cTn>
                        </p:par>
                        <p:par>
                          <p:cTn id="24" fill="hold">
                            <p:stCondLst>
                              <p:cond delay="26000"/>
                            </p:stCondLst>
                            <p:childTnLst>
                              <p:par>
                                <p:cTn id="25" presetID="23" presetClass="entr" presetSubtype="16"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childTnLst>
                                </p:cTn>
                              </p:par>
                            </p:childTnLst>
                          </p:cTn>
                        </p:par>
                        <p:par>
                          <p:cTn id="29" fill="hold">
                            <p:stCondLst>
                              <p:cond delay="28000"/>
                            </p:stCondLst>
                            <p:childTnLst>
                              <p:par>
                                <p:cTn id="30" presetID="23" presetClass="entr" presetSubtype="16" fill="hold" grpId="0" nodeType="after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p:cTn id="32" dur="2000" fill="hold"/>
                                        <p:tgtEl>
                                          <p:spTgt spid="7"/>
                                        </p:tgtEl>
                                        <p:attrNameLst>
                                          <p:attrName>ppt_w</p:attrName>
                                        </p:attrNameLst>
                                      </p:cBhvr>
                                      <p:tavLst>
                                        <p:tav tm="0">
                                          <p:val>
                                            <p:fltVal val="0"/>
                                          </p:val>
                                        </p:tav>
                                        <p:tav tm="100000">
                                          <p:val>
                                            <p:strVal val="#ppt_w"/>
                                          </p:val>
                                        </p:tav>
                                      </p:tavLst>
                                    </p:anim>
                                    <p:anim calcmode="lin" valueType="num">
                                      <p:cBhvr>
                                        <p:cTn id="33" dur="2000" fill="hold"/>
                                        <p:tgtEl>
                                          <p:spTgt spid="7"/>
                                        </p:tgtEl>
                                        <p:attrNameLst>
                                          <p:attrName>ppt_h</p:attrName>
                                        </p:attrNameLst>
                                      </p:cBhvr>
                                      <p:tavLst>
                                        <p:tav tm="0">
                                          <p:val>
                                            <p:fltVal val="0"/>
                                          </p:val>
                                        </p:tav>
                                        <p:tav tm="100000">
                                          <p:val>
                                            <p:strVal val="#ppt_h"/>
                                          </p:val>
                                        </p:tav>
                                      </p:tavLst>
                                    </p:anim>
                                  </p:childTnLst>
                                </p:cTn>
                              </p:par>
                            </p:childTnLst>
                          </p:cTn>
                        </p:par>
                        <p:par>
                          <p:cTn id="34" fill="hold">
                            <p:stCondLst>
                              <p:cond delay="30000"/>
                            </p:stCondLst>
                            <p:childTnLst>
                              <p:par>
                                <p:cTn id="35" presetID="41" presetClass="entr" presetSubtype="0" fill="hold" grpId="0" nodeType="afterEffect">
                                  <p:stCondLst>
                                    <p:cond delay="0"/>
                                  </p:stCondLst>
                                  <p:iterate type="lt">
                                    <p:tmPct val="10000"/>
                                  </p:iterate>
                                  <p:childTnLst>
                                    <p:set>
                                      <p:cBhvr>
                                        <p:cTn id="36" dur="1" fill="hold">
                                          <p:stCondLst>
                                            <p:cond delay="0"/>
                                          </p:stCondLst>
                                        </p:cTn>
                                        <p:tgtEl>
                                          <p:spTgt spid="8"/>
                                        </p:tgtEl>
                                        <p:attrNameLst>
                                          <p:attrName>style.visibility</p:attrName>
                                        </p:attrNameLst>
                                      </p:cBhvr>
                                      <p:to>
                                        <p:strVal val="visible"/>
                                      </p:to>
                                    </p:set>
                                    <p:anim calcmode="lin" valueType="num">
                                      <p:cBhvr>
                                        <p:cTn id="37" dur="10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38" dur="1000" fill="hold"/>
                                        <p:tgtEl>
                                          <p:spTgt spid="8"/>
                                        </p:tgtEl>
                                        <p:attrNameLst>
                                          <p:attrName>ppt_y</p:attrName>
                                        </p:attrNameLst>
                                      </p:cBhvr>
                                      <p:tavLst>
                                        <p:tav tm="0">
                                          <p:val>
                                            <p:strVal val="#ppt_y"/>
                                          </p:val>
                                        </p:tav>
                                        <p:tav tm="100000">
                                          <p:val>
                                            <p:strVal val="#ppt_y"/>
                                          </p:val>
                                        </p:tav>
                                      </p:tavLst>
                                    </p:anim>
                                    <p:anim calcmode="lin" valueType="num">
                                      <p:cBhvr>
                                        <p:cTn id="39" dur="10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40" dur="10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41" dur="1000" tmFilter="0,0; .5, 1; 1, 1"/>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Usuario\Documents\ÁGUA\IMAGENS ÁGUA E NATUREZA\Slide1.JP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xmlns="">
                <a:solidFill>
                  <a:srgbClr val="FFFFFF"/>
                </a:solidFill>
              </a14:hiddenFill>
            </a:ext>
          </a:extLst>
        </p:spPr>
      </p:pic>
      <p:pic>
        <p:nvPicPr>
          <p:cNvPr id="1027" name="Picture 3" descr="C:\Users\Usuario\Documents\ÁGUA\IMAGENS ÁGUA E NATUREZA\Slide2.JPG"/>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xmlns="">
                <a:solidFill>
                  <a:srgbClr val="FFFFFF"/>
                </a:solidFill>
              </a14:hiddenFill>
            </a:ext>
          </a:extLst>
        </p:spPr>
      </p:pic>
      <p:sp>
        <p:nvSpPr>
          <p:cNvPr id="2" name="Retângulo 1"/>
          <p:cNvSpPr/>
          <p:nvPr/>
        </p:nvSpPr>
        <p:spPr>
          <a:xfrm>
            <a:off x="323528" y="116632"/>
            <a:ext cx="8496944" cy="2308324"/>
          </a:xfrm>
          <a:prstGeom prst="rect">
            <a:avLst/>
          </a:prstGeom>
        </p:spPr>
        <p:txBody>
          <a:bodyPr wrap="square">
            <a:spAutoFit/>
          </a:bodyPr>
          <a:lstStyle/>
          <a:p>
            <a:pPr algn="ctr"/>
            <a:r>
              <a:rPr lang="pt-BR" sz="2400" i="1" dirty="0" smtClean="0">
                <a:ln w="18415" cmpd="sng">
                  <a:solidFill>
                    <a:srgbClr val="FFFFFF"/>
                  </a:solidFill>
                  <a:prstDash val="solid"/>
                </a:ln>
                <a:solidFill>
                  <a:schemeClr val="bg1"/>
                </a:solidFill>
                <a:effectLst>
                  <a:outerShdw blurRad="63500" dir="3600000" algn="tl" rotWithShape="0">
                    <a:srgbClr val="000000">
                      <a:alpha val="70000"/>
                    </a:srgbClr>
                  </a:outerShdw>
                </a:effectLst>
                <a:latin typeface="BatangChe" pitchFamily="49" charset="-127"/>
                <a:ea typeface="BatangChe" pitchFamily="49" charset="-127"/>
              </a:rPr>
              <a:t>Estamos </a:t>
            </a:r>
            <a:r>
              <a:rPr lang="pt-BR" sz="2400" i="1" dirty="0">
                <a:ln w="18415" cmpd="sng">
                  <a:solidFill>
                    <a:srgbClr val="FFFFFF"/>
                  </a:solidFill>
                  <a:prstDash val="solid"/>
                </a:ln>
                <a:solidFill>
                  <a:schemeClr val="bg1"/>
                </a:solidFill>
                <a:effectLst>
                  <a:outerShdw blurRad="63500" dir="3600000" algn="tl" rotWithShape="0">
                    <a:srgbClr val="000000">
                      <a:alpha val="70000"/>
                    </a:srgbClr>
                  </a:outerShdw>
                </a:effectLst>
                <a:latin typeface="BatangChe" pitchFamily="49" charset="-127"/>
                <a:ea typeface="BatangChe" pitchFamily="49" charset="-127"/>
              </a:rPr>
              <a:t>no ano 2070 e acabo de completar os 50 anos, mas a minha aparência é de alguém de 85.</a:t>
            </a:r>
            <a:br>
              <a:rPr lang="pt-BR" sz="2400" i="1" dirty="0">
                <a:ln w="18415" cmpd="sng">
                  <a:solidFill>
                    <a:srgbClr val="FFFFFF"/>
                  </a:solidFill>
                  <a:prstDash val="solid"/>
                </a:ln>
                <a:solidFill>
                  <a:schemeClr val="bg1"/>
                </a:solidFill>
                <a:effectLst>
                  <a:outerShdw blurRad="63500" dir="3600000" algn="tl" rotWithShape="0">
                    <a:srgbClr val="000000">
                      <a:alpha val="70000"/>
                    </a:srgbClr>
                  </a:outerShdw>
                </a:effectLst>
                <a:latin typeface="BatangChe" pitchFamily="49" charset="-127"/>
                <a:ea typeface="BatangChe" pitchFamily="49" charset="-127"/>
              </a:rPr>
            </a:br>
            <a:r>
              <a:rPr lang="pt-BR" sz="2400" i="1" dirty="0">
                <a:ln w="18415" cmpd="sng">
                  <a:solidFill>
                    <a:srgbClr val="FFFFFF"/>
                  </a:solidFill>
                  <a:prstDash val="solid"/>
                </a:ln>
                <a:solidFill>
                  <a:schemeClr val="bg1"/>
                </a:solidFill>
                <a:effectLst>
                  <a:outerShdw blurRad="63500" dir="3600000" algn="tl" rotWithShape="0">
                    <a:srgbClr val="000000">
                      <a:alpha val="70000"/>
                    </a:srgbClr>
                  </a:outerShdw>
                </a:effectLst>
                <a:latin typeface="BatangChe" pitchFamily="49" charset="-127"/>
                <a:ea typeface="BatangChe" pitchFamily="49" charset="-127"/>
              </a:rPr>
              <a:t>Tenho sérios problemas renais porque bebo pouca água. Creio que me resta pouco tempo. Hoje sou uma das pessoas mais idosas nesta sociedade.</a:t>
            </a:r>
            <a:br>
              <a:rPr lang="pt-BR" sz="2400" i="1" dirty="0">
                <a:ln w="18415" cmpd="sng">
                  <a:solidFill>
                    <a:srgbClr val="FFFFFF"/>
                  </a:solidFill>
                  <a:prstDash val="solid"/>
                </a:ln>
                <a:solidFill>
                  <a:schemeClr val="bg1"/>
                </a:solidFill>
                <a:effectLst>
                  <a:outerShdw blurRad="63500" dir="3600000" algn="tl" rotWithShape="0">
                    <a:srgbClr val="000000">
                      <a:alpha val="70000"/>
                    </a:srgbClr>
                  </a:outerShdw>
                </a:effectLst>
                <a:latin typeface="BatangChe" pitchFamily="49" charset="-127"/>
                <a:ea typeface="BatangChe" pitchFamily="49" charset="-127"/>
              </a:rPr>
            </a:br>
            <a:endParaRPr lang="pt-BR" sz="2400" i="1" dirty="0">
              <a:ln w="18415" cmpd="sng">
                <a:solidFill>
                  <a:srgbClr val="FFFFFF"/>
                </a:solidFill>
                <a:prstDash val="solid"/>
              </a:ln>
              <a:solidFill>
                <a:schemeClr val="bg1"/>
              </a:solidFill>
              <a:effectLst>
                <a:outerShdw blurRad="63500" dir="3600000" algn="tl" rotWithShape="0">
                  <a:srgbClr val="000000">
                    <a:alpha val="70000"/>
                  </a:srgbClr>
                </a:outerShdw>
              </a:effectLst>
              <a:latin typeface="BatangChe" pitchFamily="49" charset="-127"/>
              <a:ea typeface="BatangChe" pitchFamily="49" charset="-127"/>
            </a:endParaRPr>
          </a:p>
        </p:txBody>
      </p:sp>
    </p:spTree>
    <p:extLst>
      <p:ext uri="{BB962C8B-B14F-4D97-AF65-F5344CB8AC3E}">
        <p14:creationId xmlns:p14="http://schemas.microsoft.com/office/powerpoint/2010/main" xmlns="" val="3816239796"/>
      </p:ext>
    </p:extLst>
  </p:cSld>
  <p:clrMapOvr>
    <a:masterClrMapping/>
  </p:clrMapOvr>
  <mc:AlternateContent xmlns:mc="http://schemas.openxmlformats.org/markup-compatibility/2006">
    <mc:Choice xmlns:p14="http://schemas.microsoft.com/office/powerpoint/2010/main" xmlns="" Requires="p14">
      <p:transition spd="slow" p14:dur="2000" advClick="0" advTm="27000"/>
    </mc:Choice>
    <mc:Fallback>
      <p:transition spd="slow" advClick="0" advTm="2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1" fill="hold" nodeType="withEffect">
                                  <p:stCondLst>
                                    <p:cond delay="0"/>
                                  </p:stCondLst>
                                  <p:childTnLst>
                                    <p:animEffect transition="out" filter="wheel(1)">
                                      <p:cBhvr>
                                        <p:cTn id="6" dur="6000"/>
                                        <p:tgtEl>
                                          <p:spTgt spid="1026"/>
                                        </p:tgtEl>
                                      </p:cBhvr>
                                    </p:animEffect>
                                    <p:set>
                                      <p:cBhvr>
                                        <p:cTn id="7" dur="1" fill="hold">
                                          <p:stCondLst>
                                            <p:cond delay="5999"/>
                                          </p:stCondLst>
                                        </p:cTn>
                                        <p:tgtEl>
                                          <p:spTgt spid="1026"/>
                                        </p:tgtEl>
                                        <p:attrNameLst>
                                          <p:attrName>style.visibility</p:attrName>
                                        </p:attrNameLst>
                                      </p:cBhvr>
                                      <p:to>
                                        <p:strVal val="hidden"/>
                                      </p:to>
                                    </p:set>
                                  </p:childTnLst>
                                </p:cTn>
                              </p:par>
                              <p:par>
                                <p:cTn id="8" presetID="35" presetClass="exit" presetSubtype="0" fill="hold" nodeType="withEffect">
                                  <p:stCondLst>
                                    <p:cond delay="0"/>
                                  </p:stCondLst>
                                  <p:childTnLst>
                                    <p:animEffect transition="out" filter="fade">
                                      <p:cBhvr>
                                        <p:cTn id="9" dur="6000"/>
                                        <p:tgtEl>
                                          <p:spTgt spid="1026"/>
                                        </p:tgtEl>
                                      </p:cBhvr>
                                    </p:animEffect>
                                    <p:anim calcmode="lin" valueType="num">
                                      <p:cBhvr>
                                        <p:cTn id="10" dur="6000"/>
                                        <p:tgtEl>
                                          <p:spTgt spid="1026"/>
                                        </p:tgtEl>
                                        <p:attrNameLst>
                                          <p:attrName>style.rotation</p:attrName>
                                        </p:attrNameLst>
                                      </p:cBhvr>
                                      <p:tavLst>
                                        <p:tav tm="0">
                                          <p:val>
                                            <p:fltVal val="0"/>
                                          </p:val>
                                        </p:tav>
                                        <p:tav tm="100000">
                                          <p:val>
                                            <p:fltVal val="720"/>
                                          </p:val>
                                        </p:tav>
                                      </p:tavLst>
                                    </p:anim>
                                    <p:anim calcmode="lin" valueType="num">
                                      <p:cBhvr>
                                        <p:cTn id="11" dur="6000"/>
                                        <p:tgtEl>
                                          <p:spTgt spid="1026"/>
                                        </p:tgtEl>
                                        <p:attrNameLst>
                                          <p:attrName>ppt_h</p:attrName>
                                        </p:attrNameLst>
                                      </p:cBhvr>
                                      <p:tavLst>
                                        <p:tav tm="0">
                                          <p:val>
                                            <p:strVal val="ppt_h"/>
                                          </p:val>
                                        </p:tav>
                                        <p:tav tm="100000">
                                          <p:val>
                                            <p:fltVal val="0"/>
                                          </p:val>
                                        </p:tav>
                                      </p:tavLst>
                                    </p:anim>
                                    <p:anim calcmode="lin" valueType="num">
                                      <p:cBhvr>
                                        <p:cTn id="12" dur="6000"/>
                                        <p:tgtEl>
                                          <p:spTgt spid="1026"/>
                                        </p:tgtEl>
                                        <p:attrNameLst>
                                          <p:attrName>ppt_w</p:attrName>
                                        </p:attrNameLst>
                                      </p:cBhvr>
                                      <p:tavLst>
                                        <p:tav tm="0">
                                          <p:val>
                                            <p:strVal val="ppt_w"/>
                                          </p:val>
                                        </p:tav>
                                        <p:tav tm="100000">
                                          <p:val>
                                            <p:fltVal val="0"/>
                                          </p:val>
                                        </p:tav>
                                      </p:tavLst>
                                    </p:anim>
                                    <p:set>
                                      <p:cBhvr>
                                        <p:cTn id="13" dur="1" fill="hold">
                                          <p:stCondLst>
                                            <p:cond delay="5999"/>
                                          </p:stCondLst>
                                        </p:cTn>
                                        <p:tgtEl>
                                          <p:spTgt spid="1026"/>
                                        </p:tgtEl>
                                        <p:attrNameLst>
                                          <p:attrName>style.visibility</p:attrName>
                                        </p:attrNameLst>
                                      </p:cBhvr>
                                      <p:to>
                                        <p:strVal val="hidden"/>
                                      </p:to>
                                    </p:set>
                                  </p:childTnLst>
                                </p:cTn>
                              </p:par>
                              <p:par>
                                <p:cTn id="14" presetID="21" presetClass="entr" presetSubtype="2" fill="hold" nodeType="withEffect">
                                  <p:stCondLst>
                                    <p:cond delay="0"/>
                                  </p:stCondLst>
                                  <p:childTnLst>
                                    <p:set>
                                      <p:cBhvr>
                                        <p:cTn id="15" dur="1" fill="hold">
                                          <p:stCondLst>
                                            <p:cond delay="0"/>
                                          </p:stCondLst>
                                        </p:cTn>
                                        <p:tgtEl>
                                          <p:spTgt spid="1027"/>
                                        </p:tgtEl>
                                        <p:attrNameLst>
                                          <p:attrName>style.visibility</p:attrName>
                                        </p:attrNameLst>
                                      </p:cBhvr>
                                      <p:to>
                                        <p:strVal val="visible"/>
                                      </p:to>
                                    </p:set>
                                    <p:animEffect transition="in" filter="wheel(2)">
                                      <p:cBhvr>
                                        <p:cTn id="16" dur="6000"/>
                                        <p:tgtEl>
                                          <p:spTgt spid="1027"/>
                                        </p:tgtEl>
                                      </p:cBhvr>
                                    </p:animEffect>
                                  </p:childTnLst>
                                </p:cTn>
                              </p:par>
                              <p:par>
                                <p:cTn id="17" presetID="35" presetClass="entr" presetSubtype="0" fill="hold" nodeType="withEffect">
                                  <p:stCondLst>
                                    <p:cond delay="0"/>
                                  </p:stCondLst>
                                  <p:childTnLst>
                                    <p:set>
                                      <p:cBhvr>
                                        <p:cTn id="18" dur="1" fill="hold">
                                          <p:stCondLst>
                                            <p:cond delay="0"/>
                                          </p:stCondLst>
                                        </p:cTn>
                                        <p:tgtEl>
                                          <p:spTgt spid="1027"/>
                                        </p:tgtEl>
                                        <p:attrNameLst>
                                          <p:attrName>style.visibility</p:attrName>
                                        </p:attrNameLst>
                                      </p:cBhvr>
                                      <p:to>
                                        <p:strVal val="visible"/>
                                      </p:to>
                                    </p:set>
                                    <p:animEffect transition="in" filter="fade">
                                      <p:cBhvr>
                                        <p:cTn id="19" dur="6000"/>
                                        <p:tgtEl>
                                          <p:spTgt spid="1027"/>
                                        </p:tgtEl>
                                      </p:cBhvr>
                                    </p:animEffect>
                                    <p:anim calcmode="lin" valueType="num">
                                      <p:cBhvr>
                                        <p:cTn id="20" dur="6000" fill="hold"/>
                                        <p:tgtEl>
                                          <p:spTgt spid="1027"/>
                                        </p:tgtEl>
                                        <p:attrNameLst>
                                          <p:attrName>style.rotation</p:attrName>
                                        </p:attrNameLst>
                                      </p:cBhvr>
                                      <p:tavLst>
                                        <p:tav tm="0">
                                          <p:val>
                                            <p:fltVal val="720"/>
                                          </p:val>
                                        </p:tav>
                                        <p:tav tm="100000">
                                          <p:val>
                                            <p:fltVal val="0"/>
                                          </p:val>
                                        </p:tav>
                                      </p:tavLst>
                                    </p:anim>
                                    <p:anim calcmode="lin" valueType="num">
                                      <p:cBhvr>
                                        <p:cTn id="21" dur="6000" fill="hold"/>
                                        <p:tgtEl>
                                          <p:spTgt spid="1027"/>
                                        </p:tgtEl>
                                        <p:attrNameLst>
                                          <p:attrName>ppt_h</p:attrName>
                                        </p:attrNameLst>
                                      </p:cBhvr>
                                      <p:tavLst>
                                        <p:tav tm="0">
                                          <p:val>
                                            <p:fltVal val="0"/>
                                          </p:val>
                                        </p:tav>
                                        <p:tav tm="100000">
                                          <p:val>
                                            <p:strVal val="#ppt_h"/>
                                          </p:val>
                                        </p:tav>
                                      </p:tavLst>
                                    </p:anim>
                                    <p:anim calcmode="lin" valueType="num">
                                      <p:cBhvr>
                                        <p:cTn id="22" dur="6000" fill="hold"/>
                                        <p:tgtEl>
                                          <p:spTgt spid="1027"/>
                                        </p:tgtEl>
                                        <p:attrNameLst>
                                          <p:attrName>ppt_w</p:attrName>
                                        </p:attrNameLst>
                                      </p:cBhvr>
                                      <p:tavLst>
                                        <p:tav tm="0">
                                          <p:val>
                                            <p:fltVal val="0"/>
                                          </p:val>
                                        </p:tav>
                                        <p:tav tm="100000">
                                          <p:val>
                                            <p:strVal val="#ppt_w"/>
                                          </p:val>
                                        </p:tav>
                                      </p:tavLst>
                                    </p:anim>
                                  </p:childTnLst>
                                </p:cTn>
                              </p:par>
                            </p:childTnLst>
                          </p:cTn>
                        </p:par>
                        <p:par>
                          <p:cTn id="23" fill="hold">
                            <p:stCondLst>
                              <p:cond delay="6000"/>
                            </p:stCondLst>
                            <p:childTnLst>
                              <p:par>
                                <p:cTn id="24" presetID="41" presetClass="entr" presetSubtype="0" fill="hold" nodeType="afterEffect">
                                  <p:stCondLst>
                                    <p:cond delay="0"/>
                                  </p:stCondLst>
                                  <p:iterate type="lt">
                                    <p:tmPct val="10000"/>
                                  </p:iterate>
                                  <p:childTnLst>
                                    <p:set>
                                      <p:cBhvr>
                                        <p:cTn id="25" dur="1" fill="hold">
                                          <p:stCondLst>
                                            <p:cond delay="0"/>
                                          </p:stCondLst>
                                        </p:cTn>
                                        <p:tgtEl>
                                          <p:spTgt spid="2">
                                            <p:txEl>
                                              <p:pRg st="0" end="0"/>
                                            </p:txEl>
                                          </p:spTgt>
                                        </p:tgtEl>
                                        <p:attrNameLst>
                                          <p:attrName>style.visibility</p:attrName>
                                        </p:attrNameLst>
                                      </p:cBhvr>
                                      <p:to>
                                        <p:strVal val="visible"/>
                                      </p:to>
                                    </p:set>
                                    <p:anim calcmode="lin" valueType="num">
                                      <p:cBhvr>
                                        <p:cTn id="26" dur="75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7" dur="75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8" dur="75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9" dur="75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0" dur="75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Usuario\Documents\ÁGUA\IMAGENS ÁGUA E NATUREZA\Slide4.JP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xmlns="">
                <a:solidFill>
                  <a:srgbClr val="FFFFFF"/>
                </a:solidFill>
              </a14:hiddenFill>
            </a:ext>
          </a:extLst>
        </p:spPr>
      </p:pic>
      <p:pic>
        <p:nvPicPr>
          <p:cNvPr id="2051" name="Picture 3" descr="C:\Users\Usuario\Documents\ÁGUA\IMAGENS ÁGUA E NATUREZA\Slide5.JPG"/>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flipH="1">
            <a:off x="0" y="0"/>
            <a:ext cx="9144000" cy="6858000"/>
          </a:xfrm>
          <a:prstGeom prst="rect">
            <a:avLst/>
          </a:prstGeom>
          <a:noFill/>
          <a:extLst>
            <a:ext uri="{909E8E84-426E-40DD-AFC4-6F175D3DCCD1}">
              <a14:hiddenFill xmlns:a14="http://schemas.microsoft.com/office/drawing/2010/main" xmlns="">
                <a:solidFill>
                  <a:srgbClr val="FFFFFF"/>
                </a:solidFill>
              </a14:hiddenFill>
            </a:ext>
          </a:extLst>
        </p:spPr>
      </p:pic>
      <p:pic>
        <p:nvPicPr>
          <p:cNvPr id="2052" name="Picture 4" descr="C:\Users\Usuario\Documents\ÁGUA\IMAGENS ÁGUA E NATUREZA\Slide3.JPG"/>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0" y="6464"/>
            <a:ext cx="9144000" cy="6858000"/>
          </a:xfrm>
          <a:prstGeom prst="rect">
            <a:avLst/>
          </a:prstGeom>
          <a:noFill/>
          <a:extLst>
            <a:ext uri="{909E8E84-426E-40DD-AFC4-6F175D3DCCD1}">
              <a14:hiddenFill xmlns:a14="http://schemas.microsoft.com/office/drawing/2010/main" xmlns="">
                <a:solidFill>
                  <a:srgbClr val="FFFFFF"/>
                </a:solidFill>
              </a14:hiddenFill>
            </a:ext>
          </a:extLst>
        </p:spPr>
      </p:pic>
      <p:sp>
        <p:nvSpPr>
          <p:cNvPr id="2" name="Retângulo 1"/>
          <p:cNvSpPr/>
          <p:nvPr/>
        </p:nvSpPr>
        <p:spPr>
          <a:xfrm>
            <a:off x="395536" y="4797152"/>
            <a:ext cx="8640960" cy="2092881"/>
          </a:xfrm>
          <a:prstGeom prst="rect">
            <a:avLst/>
          </a:prstGeom>
        </p:spPr>
        <p:txBody>
          <a:bodyPr wrap="square">
            <a:spAutoFit/>
          </a:bodyPr>
          <a:lstStyle/>
          <a:p>
            <a:r>
              <a:rPr lang="pt-BR" sz="2600" b="1" dirty="0" smtClean="0">
                <a:effectLst>
                  <a:outerShdw blurRad="38100" dist="38100" dir="2700000" algn="tl">
                    <a:srgbClr val="000000">
                      <a:alpha val="43137"/>
                    </a:srgbClr>
                  </a:outerShdw>
                </a:effectLst>
                <a:latin typeface="BatangChe" pitchFamily="49" charset="-127"/>
                <a:ea typeface="BatangChe" pitchFamily="49" charset="-127"/>
              </a:rPr>
              <a:t>Recordo </a:t>
            </a:r>
            <a:r>
              <a:rPr lang="pt-BR" sz="2600" b="1" dirty="0">
                <a:effectLst>
                  <a:outerShdw blurRad="38100" dist="38100" dir="2700000" algn="tl">
                    <a:srgbClr val="000000">
                      <a:alpha val="43137"/>
                    </a:srgbClr>
                  </a:outerShdw>
                </a:effectLst>
                <a:latin typeface="BatangChe" pitchFamily="49" charset="-127"/>
                <a:ea typeface="BatangChe" pitchFamily="49" charset="-127"/>
              </a:rPr>
              <a:t>quando tinha 5 anos. Tudo era muito diferente. Havia muitas árvores nos parques, as casas tinham bonitos jardins e eu podia desfrutar de um banho de chuveiro por  cerca de uma hora.</a:t>
            </a:r>
            <a:br>
              <a:rPr lang="pt-BR" sz="2600" b="1" dirty="0">
                <a:effectLst>
                  <a:outerShdw blurRad="38100" dist="38100" dir="2700000" algn="tl">
                    <a:srgbClr val="000000">
                      <a:alpha val="43137"/>
                    </a:srgbClr>
                  </a:outerShdw>
                </a:effectLst>
                <a:latin typeface="BatangChe" pitchFamily="49" charset="-127"/>
                <a:ea typeface="BatangChe" pitchFamily="49" charset="-127"/>
              </a:rPr>
            </a:br>
            <a:endParaRPr lang="pt-BR" sz="2600" b="1" dirty="0">
              <a:effectLst>
                <a:outerShdw blurRad="38100" dist="38100" dir="2700000" algn="tl">
                  <a:srgbClr val="000000">
                    <a:alpha val="43137"/>
                  </a:srgbClr>
                </a:outerShdw>
              </a:effectLst>
              <a:latin typeface="BatangChe" pitchFamily="49" charset="-127"/>
              <a:ea typeface="BatangChe" pitchFamily="49" charset="-127"/>
            </a:endParaRPr>
          </a:p>
        </p:txBody>
      </p:sp>
    </p:spTree>
    <p:extLst>
      <p:ext uri="{BB962C8B-B14F-4D97-AF65-F5344CB8AC3E}">
        <p14:creationId xmlns:p14="http://schemas.microsoft.com/office/powerpoint/2010/main" xmlns="" val="2918617991"/>
      </p:ext>
    </p:extLst>
  </p:cSld>
  <p:clrMapOvr>
    <a:masterClrMapping/>
  </p:clrMapOvr>
  <mc:AlternateContent xmlns:mc="http://schemas.openxmlformats.org/markup-compatibility/2006">
    <mc:Choice xmlns:p14="http://schemas.microsoft.com/office/powerpoint/2010/main" xmlns="" Requires="p14">
      <p:transition spd="slow" p14:dur="2000" advClick="0" advTm="34000"/>
    </mc:Choice>
    <mc:Fallback>
      <p:transition spd="slow" advClick="0" advTm="3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withEffect">
                                  <p:stCondLst>
                                    <p:cond delay="0"/>
                                  </p:stCondLst>
                                  <p:childTnLst>
                                    <p:set>
                                      <p:cBhvr>
                                        <p:cTn id="6" dur="1" fill="hold">
                                          <p:stCondLst>
                                            <p:cond delay="0"/>
                                          </p:stCondLst>
                                        </p:cTn>
                                        <p:tgtEl>
                                          <p:spTgt spid="2051"/>
                                        </p:tgtEl>
                                        <p:attrNameLst>
                                          <p:attrName>style.visibility</p:attrName>
                                        </p:attrNameLst>
                                      </p:cBhvr>
                                      <p:to>
                                        <p:strVal val="visible"/>
                                      </p:to>
                                    </p:set>
                                    <p:animEffect transition="in" filter="dissolve">
                                      <p:cBhvr>
                                        <p:cTn id="7" dur="6000"/>
                                        <p:tgtEl>
                                          <p:spTgt spid="2051"/>
                                        </p:tgtEl>
                                      </p:cBhvr>
                                    </p:animEffect>
                                  </p:childTnLst>
                                </p:cTn>
                              </p:par>
                            </p:childTnLst>
                          </p:cTn>
                        </p:par>
                        <p:par>
                          <p:cTn id="8" fill="hold">
                            <p:stCondLst>
                              <p:cond delay="6000"/>
                            </p:stCondLst>
                            <p:childTnLst>
                              <p:par>
                                <p:cTn id="9" presetID="10" presetClass="entr" presetSubtype="0" fill="hold" nodeType="afterEffect">
                                  <p:stCondLst>
                                    <p:cond delay="0"/>
                                  </p:stCondLst>
                                  <p:childTnLst>
                                    <p:set>
                                      <p:cBhvr>
                                        <p:cTn id="10" dur="1" fill="hold">
                                          <p:stCondLst>
                                            <p:cond delay="0"/>
                                          </p:stCondLst>
                                        </p:cTn>
                                        <p:tgtEl>
                                          <p:spTgt spid="2052"/>
                                        </p:tgtEl>
                                        <p:attrNameLst>
                                          <p:attrName>style.visibility</p:attrName>
                                        </p:attrNameLst>
                                      </p:cBhvr>
                                      <p:to>
                                        <p:strVal val="visible"/>
                                      </p:to>
                                    </p:set>
                                    <p:animEffect transition="in" filter="fade">
                                      <p:cBhvr>
                                        <p:cTn id="11" dur="7000"/>
                                        <p:tgtEl>
                                          <p:spTgt spid="2052"/>
                                        </p:tgtEl>
                                      </p:cBhvr>
                                    </p:animEffect>
                                  </p:childTnLst>
                                </p:cTn>
                              </p:par>
                            </p:childTnLst>
                          </p:cTn>
                        </p:par>
                        <p:par>
                          <p:cTn id="12" fill="hold">
                            <p:stCondLst>
                              <p:cond delay="13000"/>
                            </p:stCondLst>
                            <p:childTnLst>
                              <p:par>
                                <p:cTn id="13" presetID="41" presetClass="entr" presetSubtype="0" fill="hold" nodeType="after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calcmode="lin" valueType="num">
                                      <p:cBhvr>
                                        <p:cTn id="15" dur="75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75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7" dur="75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75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75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descr="C:\Users\Usuario\Documents\ÁGUA\IMAGENS ÁGUA E NATUREZA\Slide9.JP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flipH="1">
            <a:off x="0" y="0"/>
            <a:ext cx="9144000" cy="6858000"/>
          </a:xfrm>
          <a:prstGeom prst="rect">
            <a:avLst/>
          </a:prstGeom>
          <a:noFill/>
          <a:extLst>
            <a:ext uri="{909E8E84-426E-40DD-AFC4-6F175D3DCCD1}">
              <a14:hiddenFill xmlns:a14="http://schemas.microsoft.com/office/drawing/2010/main" xmlns="">
                <a:solidFill>
                  <a:srgbClr val="FFFFFF"/>
                </a:solidFill>
              </a14:hiddenFill>
            </a:ext>
          </a:extLst>
        </p:spPr>
      </p:pic>
      <p:pic>
        <p:nvPicPr>
          <p:cNvPr id="3076" name="Picture 4" descr="C:\Users\Usuario\Documents\ÁGUA\IMAGENS ÁGUA E NATUREZA\Slide12.JPG"/>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0" y="-9912"/>
            <a:ext cx="9144000" cy="6858000"/>
          </a:xfrm>
          <a:prstGeom prst="rect">
            <a:avLst/>
          </a:prstGeom>
          <a:noFill/>
          <a:extLst>
            <a:ext uri="{909E8E84-426E-40DD-AFC4-6F175D3DCCD1}">
              <a14:hiddenFill xmlns:a14="http://schemas.microsoft.com/office/drawing/2010/main" xmlns="">
                <a:solidFill>
                  <a:srgbClr val="FFFFFF"/>
                </a:solidFill>
              </a14:hiddenFill>
            </a:ext>
          </a:extLst>
        </p:spPr>
      </p:pic>
      <p:sp>
        <p:nvSpPr>
          <p:cNvPr id="2" name="Retângulo 1"/>
          <p:cNvSpPr/>
          <p:nvPr/>
        </p:nvSpPr>
        <p:spPr>
          <a:xfrm>
            <a:off x="395536" y="4869160"/>
            <a:ext cx="8640960" cy="1938992"/>
          </a:xfrm>
          <a:prstGeom prst="rect">
            <a:avLst/>
          </a:prstGeom>
        </p:spPr>
        <p:txBody>
          <a:bodyPr wrap="square">
            <a:spAutoFit/>
          </a:bodyPr>
          <a:lstStyle/>
          <a:p>
            <a:pPr algn="ctr"/>
            <a:r>
              <a:rPr lang="pt-BR" sz="2400" b="1" dirty="0" smtClean="0">
                <a:effectLst>
                  <a:outerShdw blurRad="38100" dist="38100" dir="2700000" algn="tl">
                    <a:srgbClr val="000000">
                      <a:alpha val="43137"/>
                    </a:srgbClr>
                  </a:outerShdw>
                </a:effectLst>
                <a:latin typeface="BatangChe" pitchFamily="49" charset="-127"/>
                <a:ea typeface="BatangChe" pitchFamily="49" charset="-127"/>
              </a:rPr>
              <a:t>Agora </a:t>
            </a:r>
            <a:r>
              <a:rPr lang="pt-BR" sz="2400" b="1" dirty="0">
                <a:effectLst>
                  <a:outerShdw blurRad="38100" dist="38100" dir="2700000" algn="tl">
                    <a:srgbClr val="000000">
                      <a:alpha val="43137"/>
                    </a:srgbClr>
                  </a:outerShdw>
                </a:effectLst>
                <a:latin typeface="BatangChe" pitchFamily="49" charset="-127"/>
                <a:ea typeface="BatangChe" pitchFamily="49" charset="-127"/>
              </a:rPr>
              <a:t>usamos toalhas em azeite mineral para limpar a pele. Antes todas as mulheres mostravam a sua formosa cabeleira. Agora devemos raspar a cabeça para  mantê-la limpa sem água. </a:t>
            </a:r>
            <a:br>
              <a:rPr lang="pt-BR" sz="2400" b="1" dirty="0">
                <a:effectLst>
                  <a:outerShdw blurRad="38100" dist="38100" dir="2700000" algn="tl">
                    <a:srgbClr val="000000">
                      <a:alpha val="43137"/>
                    </a:srgbClr>
                  </a:outerShdw>
                </a:effectLst>
                <a:latin typeface="BatangChe" pitchFamily="49" charset="-127"/>
                <a:ea typeface="BatangChe" pitchFamily="49" charset="-127"/>
              </a:rPr>
            </a:br>
            <a:endParaRPr lang="pt-BR" sz="2400" b="1" dirty="0">
              <a:effectLst>
                <a:outerShdw blurRad="38100" dist="38100" dir="2700000" algn="tl">
                  <a:srgbClr val="000000">
                    <a:alpha val="43137"/>
                  </a:srgbClr>
                </a:outerShdw>
              </a:effectLst>
              <a:latin typeface="BatangChe" pitchFamily="49" charset="-127"/>
              <a:ea typeface="BatangChe" pitchFamily="49" charset="-127"/>
            </a:endParaRPr>
          </a:p>
        </p:txBody>
      </p:sp>
    </p:spTree>
    <p:extLst>
      <p:ext uri="{BB962C8B-B14F-4D97-AF65-F5344CB8AC3E}">
        <p14:creationId xmlns:p14="http://schemas.microsoft.com/office/powerpoint/2010/main" xmlns="" val="2582009817"/>
      </p:ext>
    </p:extLst>
  </p:cSld>
  <p:clrMapOvr>
    <a:masterClrMapping/>
  </p:clrMapOvr>
  <mc:AlternateContent xmlns:mc="http://schemas.openxmlformats.org/markup-compatibility/2006">
    <mc:Choice xmlns:p14="http://schemas.microsoft.com/office/powerpoint/2010/main" xmlns="" Requires="p14">
      <p:transition spd="slow" p14:dur="2000" advClick="0" advTm="30000"/>
    </mc:Choice>
    <mc:Fallback>
      <p:transition spd="slow" advClick="0" advTm="3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4000"/>
                                  </p:stCondLst>
                                  <p:childTnLst>
                                    <p:set>
                                      <p:cBhvr>
                                        <p:cTn id="6" dur="1" fill="hold">
                                          <p:stCondLst>
                                            <p:cond delay="0"/>
                                          </p:stCondLst>
                                        </p:cTn>
                                        <p:tgtEl>
                                          <p:spTgt spid="3076"/>
                                        </p:tgtEl>
                                        <p:attrNameLst>
                                          <p:attrName>style.visibility</p:attrName>
                                        </p:attrNameLst>
                                      </p:cBhvr>
                                      <p:to>
                                        <p:strVal val="visible"/>
                                      </p:to>
                                    </p:set>
                                    <p:anim calcmode="lin" valueType="num">
                                      <p:cBhvr>
                                        <p:cTn id="7" dur="6000" fill="hold"/>
                                        <p:tgtEl>
                                          <p:spTgt spid="3076"/>
                                        </p:tgtEl>
                                        <p:attrNameLst>
                                          <p:attrName>ppt_w</p:attrName>
                                        </p:attrNameLst>
                                      </p:cBhvr>
                                      <p:tavLst>
                                        <p:tav tm="0">
                                          <p:val>
                                            <p:fltVal val="0"/>
                                          </p:val>
                                        </p:tav>
                                        <p:tav tm="100000">
                                          <p:val>
                                            <p:strVal val="#ppt_w"/>
                                          </p:val>
                                        </p:tav>
                                      </p:tavLst>
                                    </p:anim>
                                    <p:anim calcmode="lin" valueType="num">
                                      <p:cBhvr>
                                        <p:cTn id="8" dur="6000" fill="hold"/>
                                        <p:tgtEl>
                                          <p:spTgt spid="3076"/>
                                        </p:tgtEl>
                                        <p:attrNameLst>
                                          <p:attrName>ppt_h</p:attrName>
                                        </p:attrNameLst>
                                      </p:cBhvr>
                                      <p:tavLst>
                                        <p:tav tm="0">
                                          <p:val>
                                            <p:fltVal val="0"/>
                                          </p:val>
                                        </p:tav>
                                        <p:tav tm="100000">
                                          <p:val>
                                            <p:strVal val="#ppt_h"/>
                                          </p:val>
                                        </p:tav>
                                      </p:tavLst>
                                    </p:anim>
                                  </p:childTnLst>
                                </p:cTn>
                              </p:par>
                              <p:par>
                                <p:cTn id="9" presetID="4" presetClass="entr" presetSubtype="16" fill="hold" nodeType="withEffect">
                                  <p:stCondLst>
                                    <p:cond delay="0"/>
                                  </p:stCondLst>
                                  <p:childTnLst>
                                    <p:set>
                                      <p:cBhvr>
                                        <p:cTn id="10" dur="1" fill="hold">
                                          <p:stCondLst>
                                            <p:cond delay="0"/>
                                          </p:stCondLst>
                                        </p:cTn>
                                        <p:tgtEl>
                                          <p:spTgt spid="3076"/>
                                        </p:tgtEl>
                                        <p:attrNameLst>
                                          <p:attrName>style.visibility</p:attrName>
                                        </p:attrNameLst>
                                      </p:cBhvr>
                                      <p:to>
                                        <p:strVal val="visible"/>
                                      </p:to>
                                    </p:set>
                                    <p:animEffect transition="in" filter="box(in)">
                                      <p:cBhvr>
                                        <p:cTn id="11" dur="6000"/>
                                        <p:tgtEl>
                                          <p:spTgt spid="3076"/>
                                        </p:tgtEl>
                                      </p:cBhvr>
                                    </p:animEffect>
                                  </p:childTnLst>
                                </p:cTn>
                              </p:par>
                            </p:childTnLst>
                          </p:cTn>
                        </p:par>
                        <p:par>
                          <p:cTn id="12" fill="hold">
                            <p:stCondLst>
                              <p:cond delay="100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2"/>
                                        </p:tgtEl>
                                        <p:attrNameLst>
                                          <p:attrName>style.visibility</p:attrName>
                                        </p:attrNameLst>
                                      </p:cBhvr>
                                      <p:to>
                                        <p:strVal val="visible"/>
                                      </p:to>
                                    </p:set>
                                    <p:anim calcmode="lin" valueType="num">
                                      <p:cBhvr>
                                        <p:cTn id="15" dur="10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6" dur="1000" fill="hold"/>
                                        <p:tgtEl>
                                          <p:spTgt spid="2"/>
                                        </p:tgtEl>
                                        <p:attrNameLst>
                                          <p:attrName>ppt_y</p:attrName>
                                        </p:attrNameLst>
                                      </p:cBhvr>
                                      <p:tavLst>
                                        <p:tav tm="0">
                                          <p:val>
                                            <p:strVal val="#ppt_y"/>
                                          </p:val>
                                        </p:tav>
                                        <p:tav tm="100000">
                                          <p:val>
                                            <p:strVal val="#ppt_y"/>
                                          </p:val>
                                        </p:tav>
                                      </p:tavLst>
                                    </p:anim>
                                    <p:anim calcmode="lin" valueType="num">
                                      <p:cBhvr>
                                        <p:cTn id="17" dur="10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8" dur="10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9" dur="100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C:\Users\Usuario\Documents\ÁGUA\IMAGENS ÁGUA E NATUREZA\Slide16.JP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29058"/>
            <a:ext cx="9143999" cy="6986450"/>
          </a:xfrm>
          <a:prstGeom prst="rect">
            <a:avLst/>
          </a:prstGeom>
          <a:noFill/>
          <a:extLst>
            <a:ext uri="{909E8E84-426E-40DD-AFC4-6F175D3DCCD1}">
              <a14:hiddenFill xmlns:a14="http://schemas.microsoft.com/office/drawing/2010/main" xmlns="">
                <a:solidFill>
                  <a:srgbClr val="FFFFFF"/>
                </a:solidFill>
              </a14:hiddenFill>
            </a:ext>
          </a:extLst>
        </p:spPr>
      </p:pic>
      <p:pic>
        <p:nvPicPr>
          <p:cNvPr id="3" name="Picture 2" descr="planeta09"/>
          <p:cNvPicPr>
            <a:picLocks noChangeAspect="1" noChangeArrowheads="1" noCrop="1"/>
          </p:cNvPicPr>
          <p:nvPr/>
        </p:nvPicPr>
        <p:blipFill>
          <a:blip r:embed="rId3">
            <a:extLst>
              <a:ext uri="{28A0092B-C50C-407E-A947-70E740481C1C}">
                <a14:useLocalDpi xmlns:a14="http://schemas.microsoft.com/office/drawing/2010/main" xmlns="" val="0"/>
              </a:ext>
            </a:extLst>
          </a:blip>
          <a:srcRect/>
          <a:stretch>
            <a:fillRect/>
          </a:stretch>
        </p:blipFill>
        <p:spPr bwMode="auto">
          <a:xfrm>
            <a:off x="2411760" y="188640"/>
            <a:ext cx="2232248" cy="2088232"/>
          </a:xfrm>
          <a:prstGeom prst="rect">
            <a:avLst/>
          </a:prstGeom>
          <a:noFill/>
          <a:extLst>
            <a:ext uri="{909E8E84-426E-40DD-AFC4-6F175D3DCCD1}">
              <a14:hiddenFill xmlns:a14="http://schemas.microsoft.com/office/drawing/2010/main" xmlns="">
                <a:solidFill>
                  <a:srgbClr val="FFFFFF"/>
                </a:solidFill>
              </a14:hiddenFill>
            </a:ext>
          </a:extLst>
        </p:spPr>
      </p:pic>
      <p:pic>
        <p:nvPicPr>
          <p:cNvPr id="5" name="Picture 2" descr="waterfall"/>
          <p:cNvPicPr>
            <a:picLocks noChangeAspect="1" noChangeArrowheads="1" noCrop="1"/>
          </p:cNvPicPr>
          <p:nvPr/>
        </p:nvPicPr>
        <p:blipFill>
          <a:blip r:embed="rId4">
            <a:extLst>
              <a:ext uri="{28A0092B-C50C-407E-A947-70E740481C1C}">
                <a14:useLocalDpi xmlns:a14="http://schemas.microsoft.com/office/drawing/2010/main" xmlns="" val="0"/>
              </a:ext>
            </a:extLst>
          </a:blip>
          <a:srcRect/>
          <a:stretch>
            <a:fillRect/>
          </a:stretch>
        </p:blipFill>
        <p:spPr bwMode="auto">
          <a:xfrm>
            <a:off x="-22124" y="0"/>
            <a:ext cx="9166123" cy="6858000"/>
          </a:xfrm>
          <a:prstGeom prst="rect">
            <a:avLst/>
          </a:prstGeom>
          <a:noFill/>
          <a:extLst>
            <a:ext uri="{909E8E84-426E-40DD-AFC4-6F175D3DCCD1}">
              <a14:hiddenFill xmlns:a14="http://schemas.microsoft.com/office/drawing/2010/main" xmlns="">
                <a:solidFill>
                  <a:srgbClr val="FFFFFF"/>
                </a:solidFill>
              </a14:hiddenFill>
            </a:ext>
          </a:extLst>
        </p:spPr>
      </p:pic>
      <p:sp>
        <p:nvSpPr>
          <p:cNvPr id="6" name="Retângulo 5"/>
          <p:cNvSpPr/>
          <p:nvPr/>
        </p:nvSpPr>
        <p:spPr>
          <a:xfrm>
            <a:off x="0" y="0"/>
            <a:ext cx="9036496" cy="1631216"/>
          </a:xfrm>
          <a:prstGeom prst="rect">
            <a:avLst/>
          </a:prstGeom>
        </p:spPr>
        <p:txBody>
          <a:bodyPr wrap="square">
            <a:spAutoFit/>
          </a:bodyPr>
          <a:lstStyle/>
          <a:p>
            <a:pPr algn="ctr"/>
            <a:r>
              <a:rPr lang="pt-BR" sz="2000" b="1" i="1" dirty="0" smtClean="0">
                <a:ln>
                  <a:solidFill>
                    <a:sysClr val="windowText" lastClr="000000"/>
                  </a:solidFill>
                </a:ln>
                <a:solidFill>
                  <a:srgbClr val="FF0000"/>
                </a:solidFill>
                <a:effectLst>
                  <a:outerShdw blurRad="38100" dist="38100" dir="2700000" algn="tl">
                    <a:srgbClr val="000000">
                      <a:alpha val="43137"/>
                    </a:srgbClr>
                  </a:outerShdw>
                </a:effectLst>
                <a:latin typeface="BatangChe" pitchFamily="49" charset="-127"/>
                <a:ea typeface="BatangChe" pitchFamily="49" charset="-127"/>
              </a:rPr>
              <a:t>Antes </a:t>
            </a:r>
            <a:r>
              <a:rPr lang="pt-BR" sz="2000" b="1" i="1" dirty="0">
                <a:ln>
                  <a:solidFill>
                    <a:sysClr val="windowText" lastClr="000000"/>
                  </a:solidFill>
                </a:ln>
                <a:solidFill>
                  <a:srgbClr val="FF0000"/>
                </a:solidFill>
                <a:effectLst>
                  <a:outerShdw blurRad="38100" dist="38100" dir="2700000" algn="tl">
                    <a:srgbClr val="000000">
                      <a:alpha val="43137"/>
                    </a:srgbClr>
                  </a:outerShdw>
                </a:effectLst>
                <a:latin typeface="BatangChe" pitchFamily="49" charset="-127"/>
                <a:ea typeface="BatangChe" pitchFamily="49" charset="-127"/>
              </a:rPr>
              <a:t>o meu pai lavava o carro com a água que saía de uma mangueira. Hoje os meninos não acreditam que a água se utilizava dessa forma. Recordo que havia muitos anúncios que diziam CUIDE DA ÁGUA, só que ninguém lhes ligava; pensávamos que a água jamais  podia terminar.</a:t>
            </a:r>
            <a:br>
              <a:rPr lang="pt-BR" sz="2000" b="1" i="1" dirty="0">
                <a:ln>
                  <a:solidFill>
                    <a:sysClr val="windowText" lastClr="000000"/>
                  </a:solidFill>
                </a:ln>
                <a:solidFill>
                  <a:srgbClr val="FF0000"/>
                </a:solidFill>
                <a:effectLst>
                  <a:outerShdw blurRad="38100" dist="38100" dir="2700000" algn="tl">
                    <a:srgbClr val="000000">
                      <a:alpha val="43137"/>
                    </a:srgbClr>
                  </a:outerShdw>
                </a:effectLst>
                <a:latin typeface="BatangChe" pitchFamily="49" charset="-127"/>
                <a:ea typeface="BatangChe" pitchFamily="49" charset="-127"/>
              </a:rPr>
            </a:br>
            <a:endParaRPr lang="pt-BR" sz="2000" b="1" i="1" dirty="0">
              <a:ln>
                <a:solidFill>
                  <a:sysClr val="windowText" lastClr="000000"/>
                </a:solidFill>
              </a:ln>
              <a:solidFill>
                <a:srgbClr val="FF0000"/>
              </a:solidFill>
              <a:effectLst>
                <a:outerShdw blurRad="38100" dist="38100" dir="2700000" algn="tl">
                  <a:srgbClr val="000000">
                    <a:alpha val="43137"/>
                  </a:srgbClr>
                </a:outerShdw>
              </a:effectLst>
              <a:latin typeface="BatangChe" pitchFamily="49" charset="-127"/>
              <a:ea typeface="BatangChe" pitchFamily="49" charset="-127"/>
            </a:endParaRPr>
          </a:p>
        </p:txBody>
      </p:sp>
    </p:spTree>
    <p:extLst>
      <p:ext uri="{BB962C8B-B14F-4D97-AF65-F5344CB8AC3E}">
        <p14:creationId xmlns:p14="http://schemas.microsoft.com/office/powerpoint/2010/main" xmlns="" val="2908776074"/>
      </p:ext>
    </p:extLst>
  </p:cSld>
  <p:clrMapOvr>
    <a:masterClrMapping/>
  </p:clrMapOvr>
  <mc:AlternateContent xmlns:mc="http://schemas.openxmlformats.org/markup-compatibility/2006">
    <mc:Choice xmlns:p14="http://schemas.microsoft.com/office/powerpoint/2010/main" xmlns="" Requires="p14">
      <p:transition spd="slow" p14:dur="2000" advClick="0" advTm="56000"/>
    </mc:Choice>
    <mc:Fallback>
      <p:transition spd="slow" advClick="0" advTm="5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10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6000"/>
                                        <p:tgtEl>
                                          <p:spTgt spid="2"/>
                                        </p:tgtEl>
                                      </p:cBhvr>
                                    </p:animEffect>
                                  </p:childTnLst>
                                </p:cTn>
                              </p:par>
                            </p:childTnLst>
                          </p:cTn>
                        </p:par>
                        <p:par>
                          <p:cTn id="8" fill="hold">
                            <p:stCondLst>
                              <p:cond delay="7000"/>
                            </p:stCondLst>
                            <p:childTnLst>
                              <p:par>
                                <p:cTn id="9" presetID="10" presetClass="exit" presetSubtype="0" fill="hold" nodeType="afterEffect">
                                  <p:stCondLst>
                                    <p:cond delay="0"/>
                                  </p:stCondLst>
                                  <p:childTnLst>
                                    <p:animEffect transition="out" filter="fade">
                                      <p:cBhvr>
                                        <p:cTn id="10" dur="6000"/>
                                        <p:tgtEl>
                                          <p:spTgt spid="2"/>
                                        </p:tgtEl>
                                      </p:cBhvr>
                                    </p:animEffect>
                                    <p:set>
                                      <p:cBhvr>
                                        <p:cTn id="11" dur="1" fill="hold">
                                          <p:stCondLst>
                                            <p:cond delay="5999"/>
                                          </p:stCondLst>
                                        </p:cTn>
                                        <p:tgtEl>
                                          <p:spTgt spid="2"/>
                                        </p:tgtEl>
                                        <p:attrNameLst>
                                          <p:attrName>style.visibility</p:attrName>
                                        </p:attrNameLst>
                                      </p:cBhvr>
                                      <p:to>
                                        <p:strVal val="hidden"/>
                                      </p:to>
                                    </p:set>
                                  </p:childTnLst>
                                </p:cTn>
                              </p:par>
                            </p:childTnLst>
                          </p:cTn>
                        </p:par>
                        <p:par>
                          <p:cTn id="12" fill="hold">
                            <p:stCondLst>
                              <p:cond delay="13000"/>
                            </p:stCondLst>
                            <p:childTnLst>
                              <p:par>
                                <p:cTn id="13" presetID="10" presetClass="entr" presetSubtype="0"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0"/>
                                        <p:tgtEl>
                                          <p:spTgt spid="2"/>
                                        </p:tgtEl>
                                      </p:cBhvr>
                                    </p:animEffect>
                                  </p:childTnLst>
                                </p:cTn>
                              </p:par>
                            </p:childTnLst>
                          </p:cTn>
                        </p:par>
                        <p:par>
                          <p:cTn id="16" fill="hold">
                            <p:stCondLst>
                              <p:cond delay="18000"/>
                            </p:stCondLst>
                            <p:childTnLst>
                              <p:par>
                                <p:cTn id="17" presetID="9" presetClass="entr" presetSubtype="0" fill="hold" nodeType="afterEffect">
                                  <p:stCondLst>
                                    <p:cond delay="3000"/>
                                  </p:stCondLst>
                                  <p:childTnLst>
                                    <p:set>
                                      <p:cBhvr>
                                        <p:cTn id="18" dur="1" fill="hold">
                                          <p:stCondLst>
                                            <p:cond delay="0"/>
                                          </p:stCondLst>
                                        </p:cTn>
                                        <p:tgtEl>
                                          <p:spTgt spid="5"/>
                                        </p:tgtEl>
                                        <p:attrNameLst>
                                          <p:attrName>style.visibility</p:attrName>
                                        </p:attrNameLst>
                                      </p:cBhvr>
                                      <p:to>
                                        <p:strVal val="visible"/>
                                      </p:to>
                                    </p:set>
                                    <p:animEffect transition="in" filter="dissolve">
                                      <p:cBhvr>
                                        <p:cTn id="19" dur="7000"/>
                                        <p:tgtEl>
                                          <p:spTgt spid="5"/>
                                        </p:tgtEl>
                                      </p:cBhvr>
                                    </p:animEffect>
                                  </p:childTnLst>
                                </p:cTn>
                              </p:par>
                            </p:childTnLst>
                          </p:cTn>
                        </p:par>
                        <p:par>
                          <p:cTn id="20" fill="hold">
                            <p:stCondLst>
                              <p:cond delay="28000"/>
                            </p:stCondLst>
                            <p:childTnLst>
                              <p:par>
                                <p:cTn id="21" presetID="9" presetClass="emph" presetSubtype="0" nodeType="afterEffect">
                                  <p:stCondLst>
                                    <p:cond delay="2000"/>
                                  </p:stCondLst>
                                  <p:childTnLst>
                                    <p:set>
                                      <p:cBhvr rctx="PPT">
                                        <p:cTn id="22" dur="indefinite"/>
                                        <p:tgtEl>
                                          <p:spTgt spid="5"/>
                                        </p:tgtEl>
                                        <p:attrNameLst>
                                          <p:attrName>style.opacity</p:attrName>
                                        </p:attrNameLst>
                                      </p:cBhvr>
                                      <p:to>
                                        <p:strVal val="0.5"/>
                                      </p:to>
                                    </p:set>
                                    <p:animEffect filter="image" prLst="opacity: 0.5">
                                      <p:cBhvr rctx="IE">
                                        <p:cTn id="23" dur="indefinite"/>
                                        <p:tgtEl>
                                          <p:spTgt spid="5"/>
                                        </p:tgtEl>
                                      </p:cBhvr>
                                    </p:animEffect>
                                  </p:childTnLst>
                                </p:cTn>
                              </p:par>
                            </p:childTnLst>
                          </p:cTn>
                        </p:par>
                        <p:par>
                          <p:cTn id="24" fill="hold">
                            <p:stCondLst>
                              <p:cond delay="3000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6"/>
                                        </p:tgtEl>
                                        <p:attrNameLst>
                                          <p:attrName>style.visibility</p:attrName>
                                        </p:attrNameLst>
                                      </p:cBhvr>
                                      <p:to>
                                        <p:strVal val="visible"/>
                                      </p:to>
                                    </p:set>
                                    <p:anim calcmode="lin" valueType="num">
                                      <p:cBhvr>
                                        <p:cTn id="27" dur="75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28" dur="750" fill="hold"/>
                                        <p:tgtEl>
                                          <p:spTgt spid="6"/>
                                        </p:tgtEl>
                                        <p:attrNameLst>
                                          <p:attrName>ppt_y</p:attrName>
                                        </p:attrNameLst>
                                      </p:cBhvr>
                                      <p:tavLst>
                                        <p:tav tm="0">
                                          <p:val>
                                            <p:strVal val="#ppt_y"/>
                                          </p:val>
                                        </p:tav>
                                        <p:tav tm="100000">
                                          <p:val>
                                            <p:strVal val="#ppt_y"/>
                                          </p:val>
                                        </p:tav>
                                      </p:tavLst>
                                    </p:anim>
                                    <p:anim calcmode="lin" valueType="num">
                                      <p:cBhvr>
                                        <p:cTn id="29" dur="75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30" dur="75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31" dur="750" tmFilter="0,0; .5, 1; 1, 1"/>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Usuario\Documents\ÁGUA\IMAGENS ÁGUA E NATUREZA\Slide17.JP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xmlns="">
                <a:solidFill>
                  <a:srgbClr val="FFFFFF"/>
                </a:solidFill>
              </a14:hiddenFill>
            </a:ext>
          </a:extLst>
        </p:spPr>
      </p:pic>
      <p:pic>
        <p:nvPicPr>
          <p:cNvPr id="1027" name="Picture 3" descr="C:\Users\Usuario\Documents\ÁGUA\IMAGENS ÁGUA E NATUREZA\Slide18.JPG"/>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xmlns="">
                <a:solidFill>
                  <a:srgbClr val="FFFFFF"/>
                </a:solidFill>
              </a14:hiddenFill>
            </a:ext>
          </a:extLst>
        </p:spPr>
      </p:pic>
      <p:sp>
        <p:nvSpPr>
          <p:cNvPr id="3" name="Retângulo 2"/>
          <p:cNvSpPr/>
          <p:nvPr/>
        </p:nvSpPr>
        <p:spPr>
          <a:xfrm>
            <a:off x="539552" y="548680"/>
            <a:ext cx="7632848" cy="1938992"/>
          </a:xfrm>
          <a:prstGeom prst="rect">
            <a:avLst/>
          </a:prstGeom>
        </p:spPr>
        <p:txBody>
          <a:bodyPr wrap="square">
            <a:spAutoFit/>
          </a:bodyPr>
          <a:lstStyle/>
          <a:p>
            <a:pPr algn="ctr"/>
            <a:r>
              <a:rPr lang="pt-BR" sz="2000" dirty="0" smtClean="0">
                <a:ln>
                  <a:solidFill>
                    <a:schemeClr val="tx1"/>
                  </a:solidFill>
                </a:ln>
                <a:solidFill>
                  <a:srgbClr val="FF0000"/>
                </a:solidFill>
                <a:latin typeface="BatangChe" pitchFamily="49" charset="-127"/>
                <a:ea typeface="BatangChe" pitchFamily="49" charset="-127"/>
              </a:rPr>
              <a:t>Agora</a:t>
            </a:r>
            <a:r>
              <a:rPr lang="pt-BR" sz="2000" dirty="0">
                <a:ln>
                  <a:solidFill>
                    <a:schemeClr val="tx1"/>
                  </a:solidFill>
                </a:ln>
                <a:solidFill>
                  <a:srgbClr val="FF0000"/>
                </a:solidFill>
                <a:latin typeface="BatangChe" pitchFamily="49" charset="-127"/>
                <a:ea typeface="BatangChe" pitchFamily="49" charset="-127"/>
              </a:rPr>
              <a:t>, todos os rios, barragens, lagoas e mantos aquíferos estão irreversivelmente contaminados ou esgotados. Antes a quantidade de água indicada como ideal para beber era oito copos por dia por pessoa adulta. Hoje só posso beber meio copo. </a:t>
            </a:r>
            <a:br>
              <a:rPr lang="pt-BR" sz="2000" dirty="0">
                <a:ln>
                  <a:solidFill>
                    <a:schemeClr val="tx1"/>
                  </a:solidFill>
                </a:ln>
                <a:solidFill>
                  <a:srgbClr val="FF0000"/>
                </a:solidFill>
                <a:latin typeface="BatangChe" pitchFamily="49" charset="-127"/>
                <a:ea typeface="BatangChe" pitchFamily="49" charset="-127"/>
              </a:rPr>
            </a:br>
            <a:endParaRPr lang="pt-BR" sz="2000" dirty="0">
              <a:ln>
                <a:solidFill>
                  <a:schemeClr val="tx1"/>
                </a:solidFill>
              </a:ln>
              <a:solidFill>
                <a:srgbClr val="FF0000"/>
              </a:solidFill>
              <a:latin typeface="BatangChe" pitchFamily="49" charset="-127"/>
              <a:ea typeface="BatangChe" pitchFamily="49" charset="-127"/>
            </a:endParaRPr>
          </a:p>
        </p:txBody>
      </p:sp>
    </p:spTree>
    <p:extLst>
      <p:ext uri="{BB962C8B-B14F-4D97-AF65-F5344CB8AC3E}">
        <p14:creationId xmlns:p14="http://schemas.microsoft.com/office/powerpoint/2010/main" xmlns="" val="1361904374"/>
      </p:ext>
    </p:extLst>
  </p:cSld>
  <p:clrMapOvr>
    <a:masterClrMapping/>
  </p:clrMapOvr>
  <mc:AlternateContent xmlns:mc="http://schemas.openxmlformats.org/markup-compatibility/2006">
    <mc:Choice xmlns:p14="http://schemas.microsoft.com/office/powerpoint/2010/main" xmlns="" Requires="p14">
      <p:transition spd="slow" p14:dur="2000" advClick="0" advTm="28000"/>
    </mc:Choice>
    <mc:Fallback>
      <p:transition spd="slow" advClick="0" advTm="28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26" fill="hold" nodeType="withEffect">
                                  <p:stCondLst>
                                    <p:cond delay="0"/>
                                  </p:stCondLst>
                                  <p:childTnLst>
                                    <p:animEffect transition="out" filter="barn(inHorizontal)">
                                      <p:cBhvr>
                                        <p:cTn id="6" dur="6000"/>
                                        <p:tgtEl>
                                          <p:spTgt spid="1026"/>
                                        </p:tgtEl>
                                      </p:cBhvr>
                                    </p:animEffect>
                                    <p:set>
                                      <p:cBhvr>
                                        <p:cTn id="7" dur="1" fill="hold">
                                          <p:stCondLst>
                                            <p:cond delay="5999"/>
                                          </p:stCondLst>
                                        </p:cTn>
                                        <p:tgtEl>
                                          <p:spTgt spid="1026"/>
                                        </p:tgtEl>
                                        <p:attrNameLst>
                                          <p:attrName>style.visibility</p:attrName>
                                        </p:attrNameLst>
                                      </p:cBhvr>
                                      <p:to>
                                        <p:strVal val="hidden"/>
                                      </p:to>
                                    </p:set>
                                  </p:childTnLst>
                                </p:cTn>
                              </p:par>
                              <p:par>
                                <p:cTn id="8" presetID="35" presetClass="exit" presetSubtype="0" fill="hold" nodeType="withEffect">
                                  <p:stCondLst>
                                    <p:cond delay="0"/>
                                  </p:stCondLst>
                                  <p:childTnLst>
                                    <p:animEffect transition="out" filter="fade">
                                      <p:cBhvr>
                                        <p:cTn id="9" dur="6000"/>
                                        <p:tgtEl>
                                          <p:spTgt spid="1026"/>
                                        </p:tgtEl>
                                      </p:cBhvr>
                                    </p:animEffect>
                                    <p:anim calcmode="lin" valueType="num">
                                      <p:cBhvr>
                                        <p:cTn id="10" dur="6000"/>
                                        <p:tgtEl>
                                          <p:spTgt spid="1026"/>
                                        </p:tgtEl>
                                        <p:attrNameLst>
                                          <p:attrName>style.rotation</p:attrName>
                                        </p:attrNameLst>
                                      </p:cBhvr>
                                      <p:tavLst>
                                        <p:tav tm="0">
                                          <p:val>
                                            <p:fltVal val="0"/>
                                          </p:val>
                                        </p:tav>
                                        <p:tav tm="100000">
                                          <p:val>
                                            <p:fltVal val="720"/>
                                          </p:val>
                                        </p:tav>
                                      </p:tavLst>
                                    </p:anim>
                                    <p:anim calcmode="lin" valueType="num">
                                      <p:cBhvr>
                                        <p:cTn id="11" dur="6000"/>
                                        <p:tgtEl>
                                          <p:spTgt spid="1026"/>
                                        </p:tgtEl>
                                        <p:attrNameLst>
                                          <p:attrName>ppt_h</p:attrName>
                                        </p:attrNameLst>
                                      </p:cBhvr>
                                      <p:tavLst>
                                        <p:tav tm="0">
                                          <p:val>
                                            <p:strVal val="ppt_h"/>
                                          </p:val>
                                        </p:tav>
                                        <p:tav tm="100000">
                                          <p:val>
                                            <p:fltVal val="0"/>
                                          </p:val>
                                        </p:tav>
                                      </p:tavLst>
                                    </p:anim>
                                    <p:anim calcmode="lin" valueType="num">
                                      <p:cBhvr>
                                        <p:cTn id="12" dur="6000"/>
                                        <p:tgtEl>
                                          <p:spTgt spid="1026"/>
                                        </p:tgtEl>
                                        <p:attrNameLst>
                                          <p:attrName>ppt_w</p:attrName>
                                        </p:attrNameLst>
                                      </p:cBhvr>
                                      <p:tavLst>
                                        <p:tav tm="0">
                                          <p:val>
                                            <p:strVal val="ppt_w"/>
                                          </p:val>
                                        </p:tav>
                                        <p:tav tm="100000">
                                          <p:val>
                                            <p:fltVal val="0"/>
                                          </p:val>
                                        </p:tav>
                                      </p:tavLst>
                                    </p:anim>
                                    <p:set>
                                      <p:cBhvr>
                                        <p:cTn id="13" dur="1" fill="hold">
                                          <p:stCondLst>
                                            <p:cond delay="5999"/>
                                          </p:stCondLst>
                                        </p:cTn>
                                        <p:tgtEl>
                                          <p:spTgt spid="1026"/>
                                        </p:tgtEl>
                                        <p:attrNameLst>
                                          <p:attrName>style.visibility</p:attrName>
                                        </p:attrNameLst>
                                      </p:cBhvr>
                                      <p:to>
                                        <p:strVal val="hidden"/>
                                      </p:to>
                                    </p:set>
                                  </p:childTnLst>
                                </p:cTn>
                              </p:par>
                              <p:par>
                                <p:cTn id="14" presetID="16" presetClass="entr" presetSubtype="37" fill="hold" nodeType="withEffect">
                                  <p:stCondLst>
                                    <p:cond delay="4000"/>
                                  </p:stCondLst>
                                  <p:childTnLst>
                                    <p:set>
                                      <p:cBhvr>
                                        <p:cTn id="15" dur="1" fill="hold">
                                          <p:stCondLst>
                                            <p:cond delay="0"/>
                                          </p:stCondLst>
                                        </p:cTn>
                                        <p:tgtEl>
                                          <p:spTgt spid="1027"/>
                                        </p:tgtEl>
                                        <p:attrNameLst>
                                          <p:attrName>style.visibility</p:attrName>
                                        </p:attrNameLst>
                                      </p:cBhvr>
                                      <p:to>
                                        <p:strVal val="visible"/>
                                      </p:to>
                                    </p:set>
                                    <p:animEffect transition="in" filter="barn(outVertical)">
                                      <p:cBhvr>
                                        <p:cTn id="16" dur="6000"/>
                                        <p:tgtEl>
                                          <p:spTgt spid="1027"/>
                                        </p:tgtEl>
                                      </p:cBhvr>
                                    </p:animEffect>
                                  </p:childTnLst>
                                </p:cTn>
                              </p:par>
                              <p:par>
                                <p:cTn id="17" presetID="49" presetClass="entr" presetSubtype="0" decel="100000" fill="hold" nodeType="withEffect">
                                  <p:stCondLst>
                                    <p:cond delay="4000"/>
                                  </p:stCondLst>
                                  <p:childTnLst>
                                    <p:set>
                                      <p:cBhvr>
                                        <p:cTn id="18" dur="1" fill="hold">
                                          <p:stCondLst>
                                            <p:cond delay="0"/>
                                          </p:stCondLst>
                                        </p:cTn>
                                        <p:tgtEl>
                                          <p:spTgt spid="1027"/>
                                        </p:tgtEl>
                                        <p:attrNameLst>
                                          <p:attrName>style.visibility</p:attrName>
                                        </p:attrNameLst>
                                      </p:cBhvr>
                                      <p:to>
                                        <p:strVal val="visible"/>
                                      </p:to>
                                    </p:set>
                                    <p:anim calcmode="lin" valueType="num">
                                      <p:cBhvr>
                                        <p:cTn id="19" dur="6000" fill="hold"/>
                                        <p:tgtEl>
                                          <p:spTgt spid="1027"/>
                                        </p:tgtEl>
                                        <p:attrNameLst>
                                          <p:attrName>ppt_w</p:attrName>
                                        </p:attrNameLst>
                                      </p:cBhvr>
                                      <p:tavLst>
                                        <p:tav tm="0">
                                          <p:val>
                                            <p:fltVal val="0"/>
                                          </p:val>
                                        </p:tav>
                                        <p:tav tm="100000">
                                          <p:val>
                                            <p:strVal val="#ppt_w"/>
                                          </p:val>
                                        </p:tav>
                                      </p:tavLst>
                                    </p:anim>
                                    <p:anim calcmode="lin" valueType="num">
                                      <p:cBhvr>
                                        <p:cTn id="20" dur="6000" fill="hold"/>
                                        <p:tgtEl>
                                          <p:spTgt spid="1027"/>
                                        </p:tgtEl>
                                        <p:attrNameLst>
                                          <p:attrName>ppt_h</p:attrName>
                                        </p:attrNameLst>
                                      </p:cBhvr>
                                      <p:tavLst>
                                        <p:tav tm="0">
                                          <p:val>
                                            <p:fltVal val="0"/>
                                          </p:val>
                                        </p:tav>
                                        <p:tav tm="100000">
                                          <p:val>
                                            <p:strVal val="#ppt_h"/>
                                          </p:val>
                                        </p:tav>
                                      </p:tavLst>
                                    </p:anim>
                                    <p:anim calcmode="lin" valueType="num">
                                      <p:cBhvr>
                                        <p:cTn id="21" dur="6000" fill="hold"/>
                                        <p:tgtEl>
                                          <p:spTgt spid="1027"/>
                                        </p:tgtEl>
                                        <p:attrNameLst>
                                          <p:attrName>style.rotation</p:attrName>
                                        </p:attrNameLst>
                                      </p:cBhvr>
                                      <p:tavLst>
                                        <p:tav tm="0">
                                          <p:val>
                                            <p:fltVal val="360"/>
                                          </p:val>
                                        </p:tav>
                                        <p:tav tm="100000">
                                          <p:val>
                                            <p:fltVal val="0"/>
                                          </p:val>
                                        </p:tav>
                                      </p:tavLst>
                                    </p:anim>
                                    <p:animEffect transition="in" filter="fade">
                                      <p:cBhvr>
                                        <p:cTn id="22" dur="6000"/>
                                        <p:tgtEl>
                                          <p:spTgt spid="1027"/>
                                        </p:tgtEl>
                                      </p:cBhvr>
                                    </p:animEffect>
                                  </p:childTnLst>
                                </p:cTn>
                              </p:par>
                            </p:childTnLst>
                          </p:cTn>
                        </p:par>
                        <p:par>
                          <p:cTn id="23" fill="hold">
                            <p:stCondLst>
                              <p:cond delay="10000"/>
                            </p:stCondLst>
                            <p:childTnLst>
                              <p:par>
                                <p:cTn id="24" presetID="41" presetClass="entr" presetSubtype="0" fill="hold" nodeType="afterEffect">
                                  <p:stCondLst>
                                    <p:cond delay="0"/>
                                  </p:stCondLst>
                                  <p:iterate type="lt">
                                    <p:tmPct val="10000"/>
                                  </p:iterate>
                                  <p:childTnLst>
                                    <p:set>
                                      <p:cBhvr>
                                        <p:cTn id="25" dur="1" fill="hold">
                                          <p:stCondLst>
                                            <p:cond delay="0"/>
                                          </p:stCondLst>
                                        </p:cTn>
                                        <p:tgtEl>
                                          <p:spTgt spid="3">
                                            <p:txEl>
                                              <p:pRg st="0" end="0"/>
                                            </p:txEl>
                                          </p:spTgt>
                                        </p:tgtEl>
                                        <p:attrNameLst>
                                          <p:attrName>style.visibility</p:attrName>
                                        </p:attrNameLst>
                                      </p:cBhvr>
                                      <p:to>
                                        <p:strVal val="visible"/>
                                      </p:to>
                                    </p:set>
                                    <p:anim calcmode="lin" valueType="num">
                                      <p:cBhvr>
                                        <p:cTn id="26" dur="75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7" dur="75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8" dur="75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9" dur="75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0" dur="75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Usuario\Documents\ÁGUA\IMAGENS ÁGUA E NATUREZA\Slide25.JPG"/>
          <p:cNvPicPr>
            <a:picLocks noChangeAspect="1" noChangeArrowheads="1"/>
          </p:cNvPicPr>
          <p:nvPr/>
        </p:nvPicPr>
        <p:blipFill>
          <a:blip r:embed="rId2">
            <a:duotone>
              <a:prstClr val="black"/>
              <a:schemeClr val="tx2">
                <a:tint val="45000"/>
                <a:satMod val="400000"/>
              </a:schemeClr>
            </a:duotone>
            <a:extLst>
              <a:ext uri="{28A0092B-C50C-407E-A947-70E740481C1C}">
                <a14:useLocalDpi xmlns:a14="http://schemas.microsoft.com/office/drawing/2010/main" xmlns=""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xmlns="">
                <a:solidFill>
                  <a:srgbClr val="FFFFFF"/>
                </a:solidFill>
              </a14:hiddenFill>
            </a:ext>
          </a:extLst>
        </p:spPr>
      </p:pic>
      <p:pic>
        <p:nvPicPr>
          <p:cNvPr id="3075" name="Picture 3" descr="C:\Users\Usuario\Documents\ÁGUA\IMAGENS ÁGUA E NATUREZA\Slide25.JP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08520" y="0"/>
            <a:ext cx="9252520" cy="6858000"/>
          </a:xfrm>
          <a:prstGeom prst="rect">
            <a:avLst/>
          </a:prstGeom>
          <a:noFill/>
          <a:extLst>
            <a:ext uri="{909E8E84-426E-40DD-AFC4-6F175D3DCCD1}">
              <a14:hiddenFill xmlns:a14="http://schemas.microsoft.com/office/drawing/2010/main" xmlns="">
                <a:solidFill>
                  <a:srgbClr val="FFFFFF"/>
                </a:solidFill>
              </a14:hiddenFill>
            </a:ext>
          </a:extLst>
        </p:spPr>
      </p:pic>
      <p:sp>
        <p:nvSpPr>
          <p:cNvPr id="2" name="Retângulo 1"/>
          <p:cNvSpPr/>
          <p:nvPr/>
        </p:nvSpPr>
        <p:spPr>
          <a:xfrm>
            <a:off x="323528" y="332656"/>
            <a:ext cx="8820472" cy="1631216"/>
          </a:xfrm>
          <a:prstGeom prst="rect">
            <a:avLst/>
          </a:prstGeom>
        </p:spPr>
        <p:txBody>
          <a:bodyPr wrap="square">
            <a:spAutoFit/>
          </a:bodyPr>
          <a:lstStyle/>
          <a:p>
            <a:pPr algn="ctr"/>
            <a:r>
              <a:rPr lang="pt-BR" sz="2000" b="1" dirty="0" smtClean="0">
                <a:ln>
                  <a:solidFill>
                    <a:schemeClr val="bg1"/>
                  </a:solidFill>
                </a:ln>
                <a:solidFill>
                  <a:srgbClr val="FF0000"/>
                </a:solidFill>
                <a:latin typeface="BatangChe" pitchFamily="49" charset="-127"/>
                <a:ea typeface="BatangChe" pitchFamily="49" charset="-127"/>
              </a:rPr>
              <a:t>A </a:t>
            </a:r>
            <a:r>
              <a:rPr lang="pt-BR" sz="2000" b="1" dirty="0">
                <a:ln>
                  <a:solidFill>
                    <a:schemeClr val="bg1"/>
                  </a:solidFill>
                </a:ln>
                <a:solidFill>
                  <a:srgbClr val="FF0000"/>
                </a:solidFill>
                <a:latin typeface="BatangChe" pitchFamily="49" charset="-127"/>
                <a:ea typeface="BatangChe" pitchFamily="49" charset="-127"/>
              </a:rPr>
              <a:t>roupa é descartável, o que aumenta grandemente a quantidade de lixo; tivemos que voltar a usar os poços sépticos (fossas) como no século passado porque as redes de esgotos não se usam por falta de água.</a:t>
            </a:r>
            <a:br>
              <a:rPr lang="pt-BR" sz="2000" b="1" dirty="0">
                <a:ln>
                  <a:solidFill>
                    <a:schemeClr val="bg1"/>
                  </a:solidFill>
                </a:ln>
                <a:solidFill>
                  <a:srgbClr val="FF0000"/>
                </a:solidFill>
                <a:latin typeface="BatangChe" pitchFamily="49" charset="-127"/>
                <a:ea typeface="BatangChe" pitchFamily="49" charset="-127"/>
              </a:rPr>
            </a:br>
            <a:endParaRPr lang="pt-BR" sz="2000" b="1" dirty="0">
              <a:ln>
                <a:solidFill>
                  <a:schemeClr val="bg1"/>
                </a:solidFill>
              </a:ln>
              <a:solidFill>
                <a:srgbClr val="FF0000"/>
              </a:solidFill>
              <a:latin typeface="BatangChe" pitchFamily="49" charset="-127"/>
              <a:ea typeface="BatangChe" pitchFamily="49" charset="-127"/>
            </a:endParaRPr>
          </a:p>
        </p:txBody>
      </p:sp>
    </p:spTree>
    <p:extLst>
      <p:ext uri="{BB962C8B-B14F-4D97-AF65-F5344CB8AC3E}">
        <p14:creationId xmlns:p14="http://schemas.microsoft.com/office/powerpoint/2010/main" xmlns="" val="2604864972"/>
      </p:ext>
    </p:extLst>
  </p:cSld>
  <p:clrMapOvr>
    <a:masterClrMapping/>
  </p:clrMapOvr>
  <mc:AlternateContent xmlns:mc="http://schemas.openxmlformats.org/markup-compatibility/2006">
    <mc:Choice xmlns:p14="http://schemas.microsoft.com/office/powerpoint/2010/main" xmlns="" Requires="p14">
      <p:transition spd="slow" p14:dur="2000" advClick="0" advTm="25000"/>
    </mc:Choice>
    <mc:Fallback>
      <p:transition spd="slow" advClick="0" advTm="25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0"/>
                                  </p:stCondLst>
                                  <p:childTnLst>
                                    <p:animEffect transition="out" filter="checkerboard(across)">
                                      <p:cBhvr>
                                        <p:cTn id="6" dur="5000"/>
                                        <p:tgtEl>
                                          <p:spTgt spid="3074"/>
                                        </p:tgtEl>
                                      </p:cBhvr>
                                    </p:animEffect>
                                    <p:set>
                                      <p:cBhvr>
                                        <p:cTn id="7" dur="1" fill="hold">
                                          <p:stCondLst>
                                            <p:cond delay="4999"/>
                                          </p:stCondLst>
                                        </p:cTn>
                                        <p:tgtEl>
                                          <p:spTgt spid="3074"/>
                                        </p:tgtEl>
                                        <p:attrNameLst>
                                          <p:attrName>style.visibility</p:attrName>
                                        </p:attrNameLst>
                                      </p:cBhvr>
                                      <p:to>
                                        <p:strVal val="hidden"/>
                                      </p:to>
                                    </p:set>
                                  </p:childTnLst>
                                </p:cTn>
                              </p:par>
                              <p:par>
                                <p:cTn id="8" presetID="49" presetClass="exit" presetSubtype="0" accel="100000" fill="hold" nodeType="withEffect">
                                  <p:stCondLst>
                                    <p:cond delay="0"/>
                                  </p:stCondLst>
                                  <p:childTnLst>
                                    <p:anim calcmode="lin" valueType="num">
                                      <p:cBhvr>
                                        <p:cTn id="9" dur="5000"/>
                                        <p:tgtEl>
                                          <p:spTgt spid="3074"/>
                                        </p:tgtEl>
                                        <p:attrNameLst>
                                          <p:attrName>ppt_w</p:attrName>
                                        </p:attrNameLst>
                                      </p:cBhvr>
                                      <p:tavLst>
                                        <p:tav tm="0">
                                          <p:val>
                                            <p:strVal val="ppt_w"/>
                                          </p:val>
                                        </p:tav>
                                        <p:tav tm="100000">
                                          <p:val>
                                            <p:fltVal val="0"/>
                                          </p:val>
                                        </p:tav>
                                      </p:tavLst>
                                    </p:anim>
                                    <p:anim calcmode="lin" valueType="num">
                                      <p:cBhvr>
                                        <p:cTn id="10" dur="5000"/>
                                        <p:tgtEl>
                                          <p:spTgt spid="3074"/>
                                        </p:tgtEl>
                                        <p:attrNameLst>
                                          <p:attrName>ppt_h</p:attrName>
                                        </p:attrNameLst>
                                      </p:cBhvr>
                                      <p:tavLst>
                                        <p:tav tm="0">
                                          <p:val>
                                            <p:strVal val="ppt_h"/>
                                          </p:val>
                                        </p:tav>
                                        <p:tav tm="100000">
                                          <p:val>
                                            <p:fltVal val="0"/>
                                          </p:val>
                                        </p:tav>
                                      </p:tavLst>
                                    </p:anim>
                                    <p:anim calcmode="lin" valueType="num">
                                      <p:cBhvr>
                                        <p:cTn id="11" dur="5000"/>
                                        <p:tgtEl>
                                          <p:spTgt spid="3074"/>
                                        </p:tgtEl>
                                        <p:attrNameLst>
                                          <p:attrName>style.rotation</p:attrName>
                                        </p:attrNameLst>
                                      </p:cBhvr>
                                      <p:tavLst>
                                        <p:tav tm="0">
                                          <p:val>
                                            <p:fltVal val="0"/>
                                          </p:val>
                                        </p:tav>
                                        <p:tav tm="100000">
                                          <p:val>
                                            <p:fltVal val="360"/>
                                          </p:val>
                                        </p:tav>
                                      </p:tavLst>
                                    </p:anim>
                                    <p:animEffect transition="out" filter="fade">
                                      <p:cBhvr>
                                        <p:cTn id="12" dur="5000"/>
                                        <p:tgtEl>
                                          <p:spTgt spid="3074"/>
                                        </p:tgtEl>
                                      </p:cBhvr>
                                    </p:animEffect>
                                    <p:set>
                                      <p:cBhvr>
                                        <p:cTn id="13" dur="1" fill="hold">
                                          <p:stCondLst>
                                            <p:cond delay="4999"/>
                                          </p:stCondLst>
                                        </p:cTn>
                                        <p:tgtEl>
                                          <p:spTgt spid="3074"/>
                                        </p:tgtEl>
                                        <p:attrNameLst>
                                          <p:attrName>style.visibility</p:attrName>
                                        </p:attrNameLst>
                                      </p:cBhvr>
                                      <p:to>
                                        <p:strVal val="hidden"/>
                                      </p:to>
                                    </p:set>
                                  </p:childTnLst>
                                </p:cTn>
                              </p:par>
                              <p:par>
                                <p:cTn id="14" presetID="20" presetClass="entr" presetSubtype="0" fill="hold" nodeType="withEffect">
                                  <p:stCondLst>
                                    <p:cond delay="3000"/>
                                  </p:stCondLst>
                                  <p:childTnLst>
                                    <p:set>
                                      <p:cBhvr>
                                        <p:cTn id="15" dur="1" fill="hold">
                                          <p:stCondLst>
                                            <p:cond delay="0"/>
                                          </p:stCondLst>
                                        </p:cTn>
                                        <p:tgtEl>
                                          <p:spTgt spid="3075"/>
                                        </p:tgtEl>
                                        <p:attrNameLst>
                                          <p:attrName>style.visibility</p:attrName>
                                        </p:attrNameLst>
                                      </p:cBhvr>
                                      <p:to>
                                        <p:strVal val="visible"/>
                                      </p:to>
                                    </p:set>
                                    <p:animEffect transition="in" filter="wedge">
                                      <p:cBhvr>
                                        <p:cTn id="16" dur="5000"/>
                                        <p:tgtEl>
                                          <p:spTgt spid="3075"/>
                                        </p:tgtEl>
                                      </p:cBhvr>
                                    </p:animEffect>
                                  </p:childTnLst>
                                </p:cTn>
                              </p:par>
                              <p:par>
                                <p:cTn id="17" presetID="49" presetClass="entr" presetSubtype="0" decel="100000" fill="hold" nodeType="withEffect">
                                  <p:stCondLst>
                                    <p:cond delay="3000"/>
                                  </p:stCondLst>
                                  <p:childTnLst>
                                    <p:set>
                                      <p:cBhvr>
                                        <p:cTn id="18" dur="1" fill="hold">
                                          <p:stCondLst>
                                            <p:cond delay="0"/>
                                          </p:stCondLst>
                                        </p:cTn>
                                        <p:tgtEl>
                                          <p:spTgt spid="3075"/>
                                        </p:tgtEl>
                                        <p:attrNameLst>
                                          <p:attrName>style.visibility</p:attrName>
                                        </p:attrNameLst>
                                      </p:cBhvr>
                                      <p:to>
                                        <p:strVal val="visible"/>
                                      </p:to>
                                    </p:set>
                                    <p:anim calcmode="lin" valueType="num">
                                      <p:cBhvr>
                                        <p:cTn id="19" dur="5000" fill="hold"/>
                                        <p:tgtEl>
                                          <p:spTgt spid="3075"/>
                                        </p:tgtEl>
                                        <p:attrNameLst>
                                          <p:attrName>ppt_w</p:attrName>
                                        </p:attrNameLst>
                                      </p:cBhvr>
                                      <p:tavLst>
                                        <p:tav tm="0">
                                          <p:val>
                                            <p:fltVal val="0"/>
                                          </p:val>
                                        </p:tav>
                                        <p:tav tm="100000">
                                          <p:val>
                                            <p:strVal val="#ppt_w"/>
                                          </p:val>
                                        </p:tav>
                                      </p:tavLst>
                                    </p:anim>
                                    <p:anim calcmode="lin" valueType="num">
                                      <p:cBhvr>
                                        <p:cTn id="20" dur="5000" fill="hold"/>
                                        <p:tgtEl>
                                          <p:spTgt spid="3075"/>
                                        </p:tgtEl>
                                        <p:attrNameLst>
                                          <p:attrName>ppt_h</p:attrName>
                                        </p:attrNameLst>
                                      </p:cBhvr>
                                      <p:tavLst>
                                        <p:tav tm="0">
                                          <p:val>
                                            <p:fltVal val="0"/>
                                          </p:val>
                                        </p:tav>
                                        <p:tav tm="100000">
                                          <p:val>
                                            <p:strVal val="#ppt_h"/>
                                          </p:val>
                                        </p:tav>
                                      </p:tavLst>
                                    </p:anim>
                                    <p:anim calcmode="lin" valueType="num">
                                      <p:cBhvr>
                                        <p:cTn id="21" dur="5000" fill="hold"/>
                                        <p:tgtEl>
                                          <p:spTgt spid="3075"/>
                                        </p:tgtEl>
                                        <p:attrNameLst>
                                          <p:attrName>style.rotation</p:attrName>
                                        </p:attrNameLst>
                                      </p:cBhvr>
                                      <p:tavLst>
                                        <p:tav tm="0">
                                          <p:val>
                                            <p:fltVal val="360"/>
                                          </p:val>
                                        </p:tav>
                                        <p:tav tm="100000">
                                          <p:val>
                                            <p:fltVal val="0"/>
                                          </p:val>
                                        </p:tav>
                                      </p:tavLst>
                                    </p:anim>
                                    <p:animEffect transition="in" filter="fade">
                                      <p:cBhvr>
                                        <p:cTn id="22" dur="5000"/>
                                        <p:tgtEl>
                                          <p:spTgt spid="3075"/>
                                        </p:tgtEl>
                                      </p:cBhvr>
                                    </p:animEffect>
                                  </p:childTnLst>
                                </p:cTn>
                              </p:par>
                            </p:childTnLst>
                          </p:cTn>
                        </p:par>
                        <p:par>
                          <p:cTn id="23" fill="hold">
                            <p:stCondLst>
                              <p:cond delay="8000"/>
                            </p:stCondLst>
                            <p:childTnLst>
                              <p:par>
                                <p:cTn id="24" presetID="41" presetClass="entr" presetSubtype="0" fill="hold" nodeType="afterEffect">
                                  <p:stCondLst>
                                    <p:cond delay="0"/>
                                  </p:stCondLst>
                                  <p:iterate type="lt">
                                    <p:tmPct val="10000"/>
                                  </p:iterate>
                                  <p:childTnLst>
                                    <p:set>
                                      <p:cBhvr>
                                        <p:cTn id="25" dur="1" fill="hold">
                                          <p:stCondLst>
                                            <p:cond delay="0"/>
                                          </p:stCondLst>
                                        </p:cTn>
                                        <p:tgtEl>
                                          <p:spTgt spid="2">
                                            <p:txEl>
                                              <p:pRg st="0" end="0"/>
                                            </p:txEl>
                                          </p:spTgt>
                                        </p:tgtEl>
                                        <p:attrNameLst>
                                          <p:attrName>style.visibility</p:attrName>
                                        </p:attrNameLst>
                                      </p:cBhvr>
                                      <p:to>
                                        <p:strVal val="visible"/>
                                      </p:to>
                                    </p:set>
                                    <p:anim calcmode="lin" valueType="num">
                                      <p:cBhvr>
                                        <p:cTn id="26" dur="75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7" dur="75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8" dur="75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9" dur="75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0" dur="75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Usuario\Documents\ÁGUA\IMAGENS ÁGUA E NATUREZA\Slide34.JP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xmlns="">
                <a:solidFill>
                  <a:srgbClr val="FFFFFF"/>
                </a:solidFill>
              </a14:hiddenFill>
            </a:ext>
          </a:extLst>
        </p:spPr>
      </p:pic>
      <p:pic>
        <p:nvPicPr>
          <p:cNvPr id="4099" name="Picture 3" descr="C:\Users\Usuario\Documents\ÁGUA\IMAGENS ÁGUA E NATUREZA\Slide35.JPG"/>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0" y="-1920"/>
            <a:ext cx="9144000" cy="6858000"/>
          </a:xfrm>
          <a:prstGeom prst="rect">
            <a:avLst/>
          </a:prstGeom>
          <a:noFill/>
          <a:extLst>
            <a:ext uri="{909E8E84-426E-40DD-AFC4-6F175D3DCCD1}">
              <a14:hiddenFill xmlns:a14="http://schemas.microsoft.com/office/drawing/2010/main" xmlns="">
                <a:solidFill>
                  <a:srgbClr val="FFFFFF"/>
                </a:solidFill>
              </a14:hiddenFill>
            </a:ext>
          </a:extLst>
        </p:spPr>
      </p:pic>
      <p:sp>
        <p:nvSpPr>
          <p:cNvPr id="2" name="Retângulo 1"/>
          <p:cNvSpPr/>
          <p:nvPr/>
        </p:nvSpPr>
        <p:spPr>
          <a:xfrm>
            <a:off x="179512" y="980729"/>
            <a:ext cx="8784976" cy="1323439"/>
          </a:xfrm>
          <a:prstGeom prst="rect">
            <a:avLst/>
          </a:prstGeom>
        </p:spPr>
        <p:txBody>
          <a:bodyPr wrap="square">
            <a:spAutoFit/>
          </a:bodyPr>
          <a:lstStyle/>
          <a:p>
            <a:pPr algn="ctr"/>
            <a:r>
              <a:rPr lang="pt-BR" sz="2000" b="1" i="1" dirty="0" smtClean="0">
                <a:ln>
                  <a:solidFill>
                    <a:schemeClr val="bg1"/>
                  </a:solidFill>
                </a:ln>
                <a:solidFill>
                  <a:srgbClr val="FF0000"/>
                </a:solidFill>
                <a:effectLst>
                  <a:outerShdw blurRad="38100" dist="38100" dir="2700000" algn="tl">
                    <a:srgbClr val="000000">
                      <a:alpha val="43137"/>
                    </a:srgbClr>
                  </a:outerShdw>
                </a:effectLst>
                <a:latin typeface="BatangChe" pitchFamily="49" charset="-127"/>
                <a:ea typeface="BatangChe" pitchFamily="49" charset="-127"/>
              </a:rPr>
              <a:t>A </a:t>
            </a:r>
            <a:r>
              <a:rPr lang="pt-BR" sz="2000" b="1" i="1" dirty="0">
                <a:ln>
                  <a:solidFill>
                    <a:schemeClr val="bg1"/>
                  </a:solidFill>
                </a:ln>
                <a:solidFill>
                  <a:srgbClr val="FF0000"/>
                </a:solidFill>
                <a:effectLst>
                  <a:outerShdw blurRad="38100" dist="38100" dir="2700000" algn="tl">
                    <a:srgbClr val="000000">
                      <a:alpha val="43137"/>
                    </a:srgbClr>
                  </a:outerShdw>
                </a:effectLst>
                <a:latin typeface="BatangChe" pitchFamily="49" charset="-127"/>
                <a:ea typeface="BatangChe" pitchFamily="49" charset="-127"/>
              </a:rPr>
              <a:t>aparência da população é horrorosa; corpos desfalecidos, enrugados pela desidratação, cheios de chagas na pele pelos raios ultravioletas,  já  que não temos a capa de ozônio que os filtrava na atmosfera.</a:t>
            </a:r>
          </a:p>
        </p:txBody>
      </p:sp>
    </p:spTree>
    <p:extLst>
      <p:ext uri="{BB962C8B-B14F-4D97-AF65-F5344CB8AC3E}">
        <p14:creationId xmlns:p14="http://schemas.microsoft.com/office/powerpoint/2010/main" xmlns="" val="3573519017"/>
      </p:ext>
    </p:extLst>
  </p:cSld>
  <p:clrMapOvr>
    <a:masterClrMapping/>
  </p:clrMapOvr>
  <mc:AlternateContent xmlns:mc="http://schemas.openxmlformats.org/markup-compatibility/2006">
    <mc:Choice xmlns:p14="http://schemas.microsoft.com/office/powerpoint/2010/main" xmlns="" Requires="p14">
      <p:transition spd="slow" p14:dur="2000" advClick="0" advTm="24000"/>
    </mc:Choice>
    <mc:Fallback>
      <p:transition spd="slow" advClick="0" advTm="2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6000"/>
                                        <p:tgtEl>
                                          <p:spTgt spid="4098"/>
                                        </p:tgtEl>
                                      </p:cBhvr>
                                    </p:animEffect>
                                    <p:set>
                                      <p:cBhvr>
                                        <p:cTn id="7" dur="1" fill="hold">
                                          <p:stCondLst>
                                            <p:cond delay="5999"/>
                                          </p:stCondLst>
                                        </p:cTn>
                                        <p:tgtEl>
                                          <p:spTgt spid="4098"/>
                                        </p:tgtEl>
                                        <p:attrNameLst>
                                          <p:attrName>style.visibility</p:attrName>
                                        </p:attrNameLst>
                                      </p:cBhvr>
                                      <p:to>
                                        <p:strVal val="hidden"/>
                                      </p:to>
                                    </p:set>
                                  </p:childTnLst>
                                </p:cTn>
                              </p:par>
                              <p:par>
                                <p:cTn id="8" presetID="45" presetClass="exit" presetSubtype="0" fill="hold" nodeType="withEffect">
                                  <p:stCondLst>
                                    <p:cond delay="0"/>
                                  </p:stCondLst>
                                  <p:childTnLst>
                                    <p:animEffect transition="out" filter="fade">
                                      <p:cBhvr>
                                        <p:cTn id="9" dur="6000"/>
                                        <p:tgtEl>
                                          <p:spTgt spid="4098"/>
                                        </p:tgtEl>
                                      </p:cBhvr>
                                    </p:animEffect>
                                    <p:anim calcmode="lin" valueType="num">
                                      <p:cBhvr>
                                        <p:cTn id="10" dur="6000"/>
                                        <p:tgtEl>
                                          <p:spTgt spid="409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1" dur="6000"/>
                                        <p:tgtEl>
                                          <p:spTgt spid="4098"/>
                                        </p:tgtEl>
                                        <p:attrNameLst>
                                          <p:attrName>ppt_h</p:attrName>
                                        </p:attrNameLst>
                                      </p:cBhvr>
                                      <p:tavLst>
                                        <p:tav tm="0">
                                          <p:val>
                                            <p:strVal val="ppt_h"/>
                                          </p:val>
                                        </p:tav>
                                        <p:tav tm="100000">
                                          <p:val>
                                            <p:strVal val="ppt_h"/>
                                          </p:val>
                                        </p:tav>
                                      </p:tavLst>
                                    </p:anim>
                                    <p:set>
                                      <p:cBhvr>
                                        <p:cTn id="12" dur="1" fill="hold">
                                          <p:stCondLst>
                                            <p:cond delay="5999"/>
                                          </p:stCondLst>
                                        </p:cTn>
                                        <p:tgtEl>
                                          <p:spTgt spid="4098"/>
                                        </p:tgtEl>
                                        <p:attrNameLst>
                                          <p:attrName>style.visibility</p:attrName>
                                        </p:attrNameLst>
                                      </p:cBhvr>
                                      <p:to>
                                        <p:strVal val="hidden"/>
                                      </p:to>
                                    </p:set>
                                  </p:childTnLst>
                                </p:cTn>
                              </p:par>
                              <p:par>
                                <p:cTn id="13" presetID="3" presetClass="entr" presetSubtype="10" fill="hold" nodeType="withEffect">
                                  <p:stCondLst>
                                    <p:cond delay="0"/>
                                  </p:stCondLst>
                                  <p:childTnLst>
                                    <p:set>
                                      <p:cBhvr>
                                        <p:cTn id="14" dur="1" fill="hold">
                                          <p:stCondLst>
                                            <p:cond delay="0"/>
                                          </p:stCondLst>
                                        </p:cTn>
                                        <p:tgtEl>
                                          <p:spTgt spid="4098"/>
                                        </p:tgtEl>
                                        <p:attrNameLst>
                                          <p:attrName>style.visibility</p:attrName>
                                        </p:attrNameLst>
                                      </p:cBhvr>
                                      <p:to>
                                        <p:strVal val="visible"/>
                                      </p:to>
                                    </p:set>
                                    <p:animEffect transition="in" filter="blinds(horizontal)">
                                      <p:cBhvr>
                                        <p:cTn id="15" dur="6000"/>
                                        <p:tgtEl>
                                          <p:spTgt spid="4098"/>
                                        </p:tgtEl>
                                      </p:cBhvr>
                                    </p:animEffect>
                                  </p:childTnLst>
                                </p:cTn>
                              </p:par>
                              <p:par>
                                <p:cTn id="16" presetID="45" presetClass="entr" presetSubtype="0" fill="hold" nodeType="withEffect">
                                  <p:stCondLst>
                                    <p:cond delay="0"/>
                                  </p:stCondLst>
                                  <p:childTnLst>
                                    <p:set>
                                      <p:cBhvr>
                                        <p:cTn id="17" dur="1" fill="hold">
                                          <p:stCondLst>
                                            <p:cond delay="0"/>
                                          </p:stCondLst>
                                        </p:cTn>
                                        <p:tgtEl>
                                          <p:spTgt spid="4099"/>
                                        </p:tgtEl>
                                        <p:attrNameLst>
                                          <p:attrName>style.visibility</p:attrName>
                                        </p:attrNameLst>
                                      </p:cBhvr>
                                      <p:to>
                                        <p:strVal val="visible"/>
                                      </p:to>
                                    </p:set>
                                    <p:animEffect transition="in" filter="fade">
                                      <p:cBhvr>
                                        <p:cTn id="18" dur="6000"/>
                                        <p:tgtEl>
                                          <p:spTgt spid="4099"/>
                                        </p:tgtEl>
                                      </p:cBhvr>
                                    </p:animEffect>
                                    <p:anim calcmode="lin" valueType="num">
                                      <p:cBhvr>
                                        <p:cTn id="19" dur="6000" fill="hold"/>
                                        <p:tgtEl>
                                          <p:spTgt spid="4099"/>
                                        </p:tgtEl>
                                        <p:attrNameLst>
                                          <p:attrName>ppt_w</p:attrName>
                                        </p:attrNameLst>
                                      </p:cBhvr>
                                      <p:tavLst>
                                        <p:tav tm="0" fmla="#ppt_w*sin(2.5*pi*$)">
                                          <p:val>
                                            <p:fltVal val="0"/>
                                          </p:val>
                                        </p:tav>
                                        <p:tav tm="100000">
                                          <p:val>
                                            <p:fltVal val="1"/>
                                          </p:val>
                                        </p:tav>
                                      </p:tavLst>
                                    </p:anim>
                                    <p:anim calcmode="lin" valueType="num">
                                      <p:cBhvr>
                                        <p:cTn id="20" dur="6000" fill="hold"/>
                                        <p:tgtEl>
                                          <p:spTgt spid="4099"/>
                                        </p:tgtEl>
                                        <p:attrNameLst>
                                          <p:attrName>ppt_h</p:attrName>
                                        </p:attrNameLst>
                                      </p:cBhvr>
                                      <p:tavLst>
                                        <p:tav tm="0">
                                          <p:val>
                                            <p:strVal val="#ppt_h"/>
                                          </p:val>
                                        </p:tav>
                                        <p:tav tm="100000">
                                          <p:val>
                                            <p:strVal val="#ppt_h"/>
                                          </p:val>
                                        </p:tav>
                                      </p:tavLst>
                                    </p:anim>
                                  </p:childTnLst>
                                </p:cTn>
                              </p:par>
                            </p:childTnLst>
                          </p:cTn>
                        </p:par>
                        <p:par>
                          <p:cTn id="21" fill="hold">
                            <p:stCondLst>
                              <p:cond delay="6000"/>
                            </p:stCondLst>
                            <p:childTnLst>
                              <p:par>
                                <p:cTn id="22" presetID="41" presetClass="entr" presetSubtype="0" fill="hold" grpId="0" nodeType="afterEffect">
                                  <p:stCondLst>
                                    <p:cond delay="0"/>
                                  </p:stCondLst>
                                  <p:iterate type="lt">
                                    <p:tmPct val="10000"/>
                                  </p:iterate>
                                  <p:childTnLst>
                                    <p:set>
                                      <p:cBhvr>
                                        <p:cTn id="23" dur="1" fill="hold">
                                          <p:stCondLst>
                                            <p:cond delay="0"/>
                                          </p:stCondLst>
                                        </p:cTn>
                                        <p:tgtEl>
                                          <p:spTgt spid="2"/>
                                        </p:tgtEl>
                                        <p:attrNameLst>
                                          <p:attrName>style.visibility</p:attrName>
                                        </p:attrNameLst>
                                      </p:cBhvr>
                                      <p:to>
                                        <p:strVal val="visible"/>
                                      </p:to>
                                    </p:set>
                                    <p:anim calcmode="lin" valueType="num">
                                      <p:cBhvr>
                                        <p:cTn id="24" dur="7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25" dur="750" fill="hold"/>
                                        <p:tgtEl>
                                          <p:spTgt spid="2"/>
                                        </p:tgtEl>
                                        <p:attrNameLst>
                                          <p:attrName>ppt_y</p:attrName>
                                        </p:attrNameLst>
                                      </p:cBhvr>
                                      <p:tavLst>
                                        <p:tav tm="0">
                                          <p:val>
                                            <p:strVal val="#ppt_y"/>
                                          </p:val>
                                        </p:tav>
                                        <p:tav tm="100000">
                                          <p:val>
                                            <p:strVal val="#ppt_y"/>
                                          </p:val>
                                        </p:tav>
                                      </p:tavLst>
                                    </p:anim>
                                    <p:anim calcmode="lin" valueType="num">
                                      <p:cBhvr>
                                        <p:cTn id="26" dur="7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7" dur="7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8" dur="75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Usuario\Documents\ÁGUA\IMAGENS ÁGUA E NATUREZA\Slide19.JP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xmlns="">
                <a:solidFill>
                  <a:srgbClr val="FFFFFF"/>
                </a:solidFill>
              </a14:hiddenFill>
            </a:ext>
          </a:extLst>
        </p:spPr>
      </p:pic>
      <p:pic>
        <p:nvPicPr>
          <p:cNvPr id="2051" name="Picture 3" descr="C:\Users\Usuario\Documents\ÁGUA\IMAGENS ÁGUA E NATUREZA\Slide20.JPG"/>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0" y="-19824"/>
            <a:ext cx="9144000" cy="6858000"/>
          </a:xfrm>
          <a:prstGeom prst="rect">
            <a:avLst/>
          </a:prstGeom>
          <a:noFill/>
          <a:extLst>
            <a:ext uri="{909E8E84-426E-40DD-AFC4-6F175D3DCCD1}">
              <a14:hiddenFill xmlns:a14="http://schemas.microsoft.com/office/drawing/2010/main" xmlns="">
                <a:solidFill>
                  <a:srgbClr val="FFFFFF"/>
                </a:solidFill>
              </a14:hiddenFill>
            </a:ext>
          </a:extLst>
        </p:spPr>
      </p:pic>
      <p:sp>
        <p:nvSpPr>
          <p:cNvPr id="2" name="Retângulo 1"/>
          <p:cNvSpPr/>
          <p:nvPr/>
        </p:nvSpPr>
        <p:spPr>
          <a:xfrm>
            <a:off x="323528" y="3861048"/>
            <a:ext cx="8568952" cy="2862322"/>
          </a:xfrm>
          <a:prstGeom prst="rect">
            <a:avLst/>
          </a:prstGeom>
        </p:spPr>
        <p:txBody>
          <a:bodyPr wrap="square">
            <a:spAutoFit/>
          </a:bodyPr>
          <a:lstStyle/>
          <a:p>
            <a:pPr algn="ctr"/>
            <a:r>
              <a:rPr lang="pt-BR" sz="2000" b="1" i="1" dirty="0">
                <a:latin typeface="BatangChe" pitchFamily="49" charset="-127"/>
                <a:ea typeface="BatangChe" pitchFamily="49" charset="-127"/>
              </a:rPr>
              <a:t>Imensos desertos constituem a paisagem que nos rodeia por todos os lados. As infecções </a:t>
            </a:r>
            <a:r>
              <a:rPr lang="pt-BR" sz="2000" b="1" i="1" dirty="0" smtClean="0">
                <a:latin typeface="BatangChe" pitchFamily="49" charset="-127"/>
                <a:ea typeface="BatangChe" pitchFamily="49" charset="-127"/>
              </a:rPr>
              <a:t>gastrointestinais, </a:t>
            </a:r>
            <a:r>
              <a:rPr lang="pt-BR" sz="2000" b="1" i="1" dirty="0">
                <a:latin typeface="BatangChe" pitchFamily="49" charset="-127"/>
                <a:ea typeface="BatangChe" pitchFamily="49" charset="-127"/>
              </a:rPr>
              <a:t>enfermidades da pele e das vias urinárias são as principais causas de morte.</a:t>
            </a:r>
            <a:br>
              <a:rPr lang="pt-BR" sz="2000" b="1" i="1" dirty="0">
                <a:latin typeface="BatangChe" pitchFamily="49" charset="-127"/>
                <a:ea typeface="BatangChe" pitchFamily="49" charset="-127"/>
              </a:rPr>
            </a:br>
            <a:endParaRPr lang="pt-BR" sz="2000" b="1" i="1" dirty="0">
              <a:latin typeface="BatangChe" pitchFamily="49" charset="-127"/>
              <a:ea typeface="BatangChe" pitchFamily="49" charset="-127"/>
            </a:endParaRPr>
          </a:p>
          <a:p>
            <a:pPr algn="ctr"/>
            <a:r>
              <a:rPr lang="pt-BR" sz="2000" b="1" i="1" dirty="0" smtClean="0">
                <a:latin typeface="BatangChe" pitchFamily="49" charset="-127"/>
                <a:ea typeface="BatangChe" pitchFamily="49" charset="-127"/>
              </a:rPr>
              <a:t>A </a:t>
            </a:r>
            <a:r>
              <a:rPr lang="pt-BR" sz="2000" b="1" i="1" dirty="0">
                <a:latin typeface="BatangChe" pitchFamily="49" charset="-127"/>
                <a:ea typeface="BatangChe" pitchFamily="49" charset="-127"/>
              </a:rPr>
              <a:t>indústria está paralisada e o desemprego é dramático. </a:t>
            </a:r>
          </a:p>
          <a:p>
            <a:pPr algn="ctr"/>
            <a:r>
              <a:rPr lang="pt-BR" sz="2000" b="1" i="1" dirty="0">
                <a:latin typeface="BatangChe" pitchFamily="49" charset="-127"/>
                <a:ea typeface="BatangChe" pitchFamily="49" charset="-127"/>
              </a:rPr>
              <a:t> </a:t>
            </a:r>
          </a:p>
          <a:p>
            <a:pPr algn="ctr"/>
            <a:r>
              <a:rPr lang="pt-BR" sz="2000" b="1" i="1" dirty="0" smtClean="0">
                <a:latin typeface="BatangChe" pitchFamily="49" charset="-127"/>
                <a:ea typeface="BatangChe" pitchFamily="49" charset="-127"/>
              </a:rPr>
              <a:t>As </a:t>
            </a:r>
            <a:r>
              <a:rPr lang="pt-BR" sz="2000" b="1" i="1" dirty="0">
                <a:latin typeface="BatangChe" pitchFamily="49" charset="-127"/>
                <a:ea typeface="BatangChe" pitchFamily="49" charset="-127"/>
              </a:rPr>
              <a:t>fábricas </a:t>
            </a:r>
            <a:r>
              <a:rPr lang="pt-BR" sz="2000" b="1" i="1" dirty="0" err="1">
                <a:latin typeface="BatangChe" pitchFamily="49" charset="-127"/>
                <a:ea typeface="BatangChe" pitchFamily="49" charset="-127"/>
              </a:rPr>
              <a:t>dessalinizadoras</a:t>
            </a:r>
            <a:r>
              <a:rPr lang="pt-BR" sz="2000" b="1" i="1" dirty="0">
                <a:latin typeface="BatangChe" pitchFamily="49" charset="-127"/>
                <a:ea typeface="BatangChe" pitchFamily="49" charset="-127"/>
              </a:rPr>
              <a:t> são a principal fonte de emprego e pagam-te com água potável em vez de salário.</a:t>
            </a:r>
            <a:br>
              <a:rPr lang="pt-BR" sz="2000" b="1" i="1" dirty="0">
                <a:latin typeface="BatangChe" pitchFamily="49" charset="-127"/>
                <a:ea typeface="BatangChe" pitchFamily="49" charset="-127"/>
              </a:rPr>
            </a:br>
            <a:endParaRPr lang="pt-BR" sz="2000" b="1" i="1" dirty="0">
              <a:latin typeface="BatangChe" pitchFamily="49" charset="-127"/>
              <a:ea typeface="BatangChe" pitchFamily="49" charset="-127"/>
            </a:endParaRPr>
          </a:p>
        </p:txBody>
      </p:sp>
    </p:spTree>
    <p:extLst>
      <p:ext uri="{BB962C8B-B14F-4D97-AF65-F5344CB8AC3E}">
        <p14:creationId xmlns:p14="http://schemas.microsoft.com/office/powerpoint/2010/main" xmlns="" val="1046124745"/>
      </p:ext>
    </p:extLst>
  </p:cSld>
  <p:clrMapOvr>
    <a:masterClrMapping/>
  </p:clrMapOvr>
  <mc:AlternateContent xmlns:mc="http://schemas.openxmlformats.org/markup-compatibility/2006">
    <mc:Choice xmlns:p14="http://schemas.microsoft.com/office/powerpoint/2010/main" xmlns="" Requires="p14">
      <p:transition spd="slow" p14:dur="2000" advClick="0" advTm="34000"/>
    </mc:Choice>
    <mc:Fallback>
      <p:transition spd="slow" advClick="0" advTm="3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051"/>
                                        </p:tgtEl>
                                        <p:attrNameLst>
                                          <p:attrName>style.visibility</p:attrName>
                                        </p:attrNameLst>
                                      </p:cBhvr>
                                      <p:to>
                                        <p:strVal val="visible"/>
                                      </p:to>
                                    </p:set>
                                    <p:animEffect transition="in" filter="fade">
                                      <p:cBhvr>
                                        <p:cTn id="7" dur="9000"/>
                                        <p:tgtEl>
                                          <p:spTgt spid="2051"/>
                                        </p:tgtEl>
                                      </p:cBhvr>
                                    </p:animEffect>
                                    <p:anim calcmode="lin" valueType="num">
                                      <p:cBhvr>
                                        <p:cTn id="8" dur="9000" fill="hold"/>
                                        <p:tgtEl>
                                          <p:spTgt spid="2051"/>
                                        </p:tgtEl>
                                        <p:attrNameLst>
                                          <p:attrName>ppt_x</p:attrName>
                                        </p:attrNameLst>
                                      </p:cBhvr>
                                      <p:tavLst>
                                        <p:tav tm="0">
                                          <p:val>
                                            <p:strVal val="#ppt_x"/>
                                          </p:val>
                                        </p:tav>
                                        <p:tav tm="100000">
                                          <p:val>
                                            <p:strVal val="#ppt_x"/>
                                          </p:val>
                                        </p:tav>
                                      </p:tavLst>
                                    </p:anim>
                                    <p:anim calcmode="lin" valueType="num">
                                      <p:cBhvr>
                                        <p:cTn id="9" dur="9000" fill="hold"/>
                                        <p:tgtEl>
                                          <p:spTgt spid="2051"/>
                                        </p:tgtEl>
                                        <p:attrNameLst>
                                          <p:attrName>ppt_y</p:attrName>
                                        </p:attrNameLst>
                                      </p:cBhvr>
                                      <p:tavLst>
                                        <p:tav tm="0">
                                          <p:val>
                                            <p:strVal val="#ppt_y+.1"/>
                                          </p:val>
                                        </p:tav>
                                        <p:tav tm="100000">
                                          <p:val>
                                            <p:strVal val="#ppt_y"/>
                                          </p:val>
                                        </p:tav>
                                      </p:tavLst>
                                    </p:anim>
                                  </p:childTnLst>
                                </p:cTn>
                              </p:par>
                            </p:childTnLst>
                          </p:cTn>
                        </p:par>
                        <p:par>
                          <p:cTn id="10" fill="hold">
                            <p:stCondLst>
                              <p:cond delay="9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2"/>
                                        </p:tgtEl>
                                        <p:attrNameLst>
                                          <p:attrName>style.visibility</p:attrName>
                                        </p:attrNameLst>
                                      </p:cBhvr>
                                      <p:to>
                                        <p:strVal val="visible"/>
                                      </p:to>
                                    </p:set>
                                    <p:anim calcmode="lin" valueType="num">
                                      <p:cBhvr>
                                        <p:cTn id="13" dur="7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4" dur="750" fill="hold"/>
                                        <p:tgtEl>
                                          <p:spTgt spid="2"/>
                                        </p:tgtEl>
                                        <p:attrNameLst>
                                          <p:attrName>ppt_y</p:attrName>
                                        </p:attrNameLst>
                                      </p:cBhvr>
                                      <p:tavLst>
                                        <p:tav tm="0">
                                          <p:val>
                                            <p:strVal val="#ppt_y"/>
                                          </p:val>
                                        </p:tav>
                                        <p:tav tm="100000">
                                          <p:val>
                                            <p:strVal val="#ppt_y"/>
                                          </p:val>
                                        </p:tav>
                                      </p:tavLst>
                                    </p:anim>
                                    <p:anim calcmode="lin" valueType="num">
                                      <p:cBhvr>
                                        <p:cTn id="15" dur="7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6" dur="7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7" dur="75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Usuario\Documents\ÁGUA\IMAGENS ÁGUA E NATUREZA\Slide42.JPG"/>
          <p:cNvPicPr>
            <a:picLocks noChangeAspect="1" noChangeArrowheads="1"/>
          </p:cNvPicPr>
          <p:nvPr/>
        </p:nvPicPr>
        <p:blipFill>
          <a:blip r:embed="rId2">
            <a:extLst>
              <a:ext uri="{BEBA8EAE-BF5A-486C-A8C5-ECC9F3942E4B}">
                <a14:imgProps xmlns:a14="http://schemas.microsoft.com/office/drawing/2010/main" xmlns="">
                  <a14:imgLayer r:embed="rId3">
                    <a14:imgEffect>
                      <a14:saturation sat="0"/>
                    </a14:imgEffect>
                  </a14:imgLayer>
                </a14:imgProps>
              </a:ext>
              <a:ext uri="{28A0092B-C50C-407E-A947-70E740481C1C}">
                <a14:useLocalDpi xmlns:a14="http://schemas.microsoft.com/office/drawing/2010/main" xmlns=""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xmlns="">
                <a:solidFill>
                  <a:srgbClr val="FFFFFF"/>
                </a:solidFill>
              </a14:hiddenFill>
            </a:ext>
          </a:extLst>
        </p:spPr>
      </p:pic>
      <p:pic>
        <p:nvPicPr>
          <p:cNvPr id="8195" name="Picture 3" descr="C:\Users\Usuario\Documents\ÁGUA\IMAGENS ÁGUA E NATUREZA\Slide42.JPG"/>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flipH="1">
            <a:off x="0" y="10656"/>
            <a:ext cx="9144000" cy="6858000"/>
          </a:xfrm>
          <a:prstGeom prst="rect">
            <a:avLst/>
          </a:prstGeom>
          <a:noFill/>
          <a:extLst>
            <a:ext uri="{909E8E84-426E-40DD-AFC4-6F175D3DCCD1}">
              <a14:hiddenFill xmlns:a14="http://schemas.microsoft.com/office/drawing/2010/main" xmlns="">
                <a:solidFill>
                  <a:srgbClr val="FFFFFF"/>
                </a:solidFill>
              </a14:hiddenFill>
            </a:ext>
          </a:extLst>
        </p:spPr>
      </p:pic>
      <p:sp>
        <p:nvSpPr>
          <p:cNvPr id="2" name="Retângulo 1"/>
          <p:cNvSpPr/>
          <p:nvPr/>
        </p:nvSpPr>
        <p:spPr>
          <a:xfrm>
            <a:off x="251520" y="476672"/>
            <a:ext cx="8640960" cy="1477328"/>
          </a:xfrm>
          <a:prstGeom prst="rect">
            <a:avLst/>
          </a:prstGeom>
        </p:spPr>
        <p:txBody>
          <a:bodyPr wrap="square">
            <a:spAutoFit/>
          </a:bodyPr>
          <a:lstStyle/>
          <a:p>
            <a:pPr algn="ctr"/>
            <a:r>
              <a:rPr lang="pt-BR" b="1" dirty="0" smtClean="0">
                <a:ln>
                  <a:solidFill>
                    <a:schemeClr val="bg1"/>
                  </a:solidFill>
                </a:ln>
                <a:solidFill>
                  <a:srgbClr val="FF0000"/>
                </a:solidFill>
                <a:effectLst>
                  <a:outerShdw blurRad="38100" dist="38100" dir="2700000" algn="tl">
                    <a:srgbClr val="000000">
                      <a:alpha val="43137"/>
                    </a:srgbClr>
                  </a:outerShdw>
                </a:effectLst>
                <a:latin typeface="BatangChe" pitchFamily="49" charset="-127"/>
                <a:ea typeface="BatangChe" pitchFamily="49" charset="-127"/>
              </a:rPr>
              <a:t>Os </a:t>
            </a:r>
            <a:r>
              <a:rPr lang="pt-BR" b="1" dirty="0">
                <a:ln>
                  <a:solidFill>
                    <a:schemeClr val="bg1"/>
                  </a:solidFill>
                </a:ln>
                <a:solidFill>
                  <a:srgbClr val="FF0000"/>
                </a:solidFill>
                <a:effectLst>
                  <a:outerShdw blurRad="38100" dist="38100" dir="2700000" algn="tl">
                    <a:srgbClr val="000000">
                      <a:alpha val="43137"/>
                    </a:srgbClr>
                  </a:outerShdw>
                </a:effectLst>
                <a:latin typeface="BatangChe" pitchFamily="49" charset="-127"/>
                <a:ea typeface="BatangChe" pitchFamily="49" charset="-127"/>
              </a:rPr>
              <a:t>assaltos por um galão de água são comuns nas ruas desertas. A comida é 80% sintética. </a:t>
            </a:r>
          </a:p>
          <a:p>
            <a:pPr algn="ctr"/>
            <a:r>
              <a:rPr lang="pt-BR" b="1" dirty="0" smtClean="0">
                <a:ln>
                  <a:solidFill>
                    <a:schemeClr val="bg1"/>
                  </a:solidFill>
                </a:ln>
                <a:solidFill>
                  <a:srgbClr val="FF0000"/>
                </a:solidFill>
                <a:effectLst>
                  <a:outerShdw blurRad="38100" dist="38100" dir="2700000" algn="tl">
                    <a:srgbClr val="000000">
                      <a:alpha val="43137"/>
                    </a:srgbClr>
                  </a:outerShdw>
                </a:effectLst>
                <a:latin typeface="BatangChe" pitchFamily="49" charset="-127"/>
                <a:ea typeface="BatangChe" pitchFamily="49" charset="-127"/>
              </a:rPr>
              <a:t>Pela </a:t>
            </a:r>
            <a:r>
              <a:rPr lang="pt-BR" b="1" dirty="0" err="1">
                <a:ln>
                  <a:solidFill>
                    <a:schemeClr val="bg1"/>
                  </a:solidFill>
                </a:ln>
                <a:solidFill>
                  <a:srgbClr val="FF0000"/>
                </a:solidFill>
                <a:effectLst>
                  <a:outerShdw blurRad="38100" dist="38100" dir="2700000" algn="tl">
                    <a:srgbClr val="000000">
                      <a:alpha val="43137"/>
                    </a:srgbClr>
                  </a:outerShdw>
                </a:effectLst>
                <a:latin typeface="BatangChe" pitchFamily="49" charset="-127"/>
                <a:ea typeface="BatangChe" pitchFamily="49" charset="-127"/>
              </a:rPr>
              <a:t>ressequidade</a:t>
            </a:r>
            <a:r>
              <a:rPr lang="pt-BR" b="1" dirty="0">
                <a:ln>
                  <a:solidFill>
                    <a:schemeClr val="bg1"/>
                  </a:solidFill>
                </a:ln>
                <a:solidFill>
                  <a:srgbClr val="FF0000"/>
                </a:solidFill>
                <a:effectLst>
                  <a:outerShdw blurRad="38100" dist="38100" dir="2700000" algn="tl">
                    <a:srgbClr val="000000">
                      <a:alpha val="43137"/>
                    </a:srgbClr>
                  </a:outerShdw>
                </a:effectLst>
                <a:latin typeface="BatangChe" pitchFamily="49" charset="-127"/>
                <a:ea typeface="BatangChe" pitchFamily="49" charset="-127"/>
              </a:rPr>
              <a:t> da pele uma jovem de 20 anos parece como se tivesse 40.</a:t>
            </a:r>
            <a:br>
              <a:rPr lang="pt-BR" b="1" dirty="0">
                <a:ln>
                  <a:solidFill>
                    <a:schemeClr val="bg1"/>
                  </a:solidFill>
                </a:ln>
                <a:solidFill>
                  <a:srgbClr val="FF0000"/>
                </a:solidFill>
                <a:effectLst>
                  <a:outerShdw blurRad="38100" dist="38100" dir="2700000" algn="tl">
                    <a:srgbClr val="000000">
                      <a:alpha val="43137"/>
                    </a:srgbClr>
                  </a:outerShdw>
                </a:effectLst>
                <a:latin typeface="BatangChe" pitchFamily="49" charset="-127"/>
                <a:ea typeface="BatangChe" pitchFamily="49" charset="-127"/>
              </a:rPr>
            </a:br>
            <a:r>
              <a:rPr lang="pt-BR" b="1" dirty="0" smtClean="0">
                <a:ln>
                  <a:solidFill>
                    <a:schemeClr val="bg1"/>
                  </a:solidFill>
                </a:ln>
                <a:solidFill>
                  <a:srgbClr val="FF0000"/>
                </a:solidFill>
                <a:effectLst>
                  <a:outerShdw blurRad="38100" dist="38100" dir="2700000" algn="tl">
                    <a:srgbClr val="000000">
                      <a:alpha val="43137"/>
                    </a:srgbClr>
                  </a:outerShdw>
                </a:effectLst>
                <a:latin typeface="BatangChe" pitchFamily="49" charset="-127"/>
                <a:ea typeface="BatangChe" pitchFamily="49" charset="-127"/>
              </a:rPr>
              <a:t>Os </a:t>
            </a:r>
            <a:r>
              <a:rPr lang="pt-BR" b="1" dirty="0">
                <a:ln>
                  <a:solidFill>
                    <a:schemeClr val="bg1"/>
                  </a:solidFill>
                </a:ln>
                <a:solidFill>
                  <a:srgbClr val="FF0000"/>
                </a:solidFill>
                <a:effectLst>
                  <a:outerShdw blurRad="38100" dist="38100" dir="2700000" algn="tl">
                    <a:srgbClr val="000000">
                      <a:alpha val="43137"/>
                    </a:srgbClr>
                  </a:outerShdw>
                </a:effectLst>
                <a:latin typeface="BatangChe" pitchFamily="49" charset="-127"/>
                <a:ea typeface="BatangChe" pitchFamily="49" charset="-127"/>
              </a:rPr>
              <a:t>cientistas investigam, mas não há solução possível. Não se pode fabricar água</a:t>
            </a:r>
            <a:r>
              <a:rPr lang="pt-BR" dirty="0"/>
              <a:t>. </a:t>
            </a:r>
          </a:p>
        </p:txBody>
      </p:sp>
    </p:spTree>
    <p:extLst>
      <p:ext uri="{BB962C8B-B14F-4D97-AF65-F5344CB8AC3E}">
        <p14:creationId xmlns:p14="http://schemas.microsoft.com/office/powerpoint/2010/main" xmlns="" val="2295199443"/>
      </p:ext>
    </p:extLst>
  </p:cSld>
  <p:clrMapOvr>
    <a:masterClrMapping/>
  </p:clrMapOvr>
  <mc:AlternateContent xmlns:mc="http://schemas.openxmlformats.org/markup-compatibility/2006">
    <mc:Choice xmlns:p14="http://schemas.microsoft.com/office/powerpoint/2010/main" xmlns="" Requires="p14">
      <p:transition spd="slow" p14:dur="2000" advClick="0" advTm="24000"/>
    </mc:Choice>
    <mc:Fallback>
      <p:transition spd="slow" advClick="0" advTm="2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nodeType="withEffect">
                                  <p:stCondLst>
                                    <p:cond delay="0"/>
                                  </p:stCondLst>
                                  <p:childTnLst>
                                    <p:animEffect transition="out" filter="strips(downLeft)">
                                      <p:cBhvr>
                                        <p:cTn id="6" dur="5000"/>
                                        <p:tgtEl>
                                          <p:spTgt spid="8194"/>
                                        </p:tgtEl>
                                      </p:cBhvr>
                                    </p:animEffect>
                                    <p:set>
                                      <p:cBhvr>
                                        <p:cTn id="7" dur="1" fill="hold">
                                          <p:stCondLst>
                                            <p:cond delay="4999"/>
                                          </p:stCondLst>
                                        </p:cTn>
                                        <p:tgtEl>
                                          <p:spTgt spid="8194"/>
                                        </p:tgtEl>
                                        <p:attrNameLst>
                                          <p:attrName>style.visibility</p:attrName>
                                        </p:attrNameLst>
                                      </p:cBhvr>
                                      <p:to>
                                        <p:strVal val="hidden"/>
                                      </p:to>
                                    </p:set>
                                  </p:childTnLst>
                                </p:cTn>
                              </p:par>
                              <p:par>
                                <p:cTn id="8" presetID="25" presetClass="exit" presetSubtype="0" fill="hold" nodeType="withEffect">
                                  <p:stCondLst>
                                    <p:cond delay="0"/>
                                  </p:stCondLst>
                                  <p:childTnLst>
                                    <p:animEffect transition="out" filter="fade">
                                      <p:cBhvr>
                                        <p:cTn id="9" dur="5000" accel="50000">
                                          <p:stCondLst>
                                            <p:cond delay="0"/>
                                          </p:stCondLst>
                                        </p:cTn>
                                        <p:tgtEl>
                                          <p:spTgt spid="8194"/>
                                        </p:tgtEl>
                                      </p:cBhvr>
                                    </p:animEffect>
                                    <p:anim calcmode="lin" valueType="num">
                                      <p:cBhvr>
                                        <p:cTn id="10" dur="2500" accel="50000">
                                          <p:stCondLst>
                                            <p:cond delay="0"/>
                                          </p:stCondLst>
                                        </p:cTn>
                                        <p:tgtEl>
                                          <p:spTgt spid="8194"/>
                                        </p:tgtEl>
                                        <p:attrNameLst>
                                          <p:attrName>ppt_y</p:attrName>
                                        </p:attrNameLst>
                                      </p:cBhvr>
                                      <p:tavLst>
                                        <p:tav tm="0">
                                          <p:val>
                                            <p:strVal val="ppt_y"/>
                                          </p:val>
                                        </p:tav>
                                        <p:tav tm="100000">
                                          <p:val>
                                            <p:strVal val="ppt_y+.1"/>
                                          </p:val>
                                        </p:tav>
                                      </p:tavLst>
                                    </p:anim>
                                    <p:anim calcmode="lin" valueType="num">
                                      <p:cBhvr>
                                        <p:cTn id="11" dur="2500" decel="50000">
                                          <p:stCondLst>
                                            <p:cond delay="2500"/>
                                          </p:stCondLst>
                                        </p:cTn>
                                        <p:tgtEl>
                                          <p:spTgt spid="8194"/>
                                        </p:tgtEl>
                                        <p:attrNameLst>
                                          <p:attrName>ppt_y</p:attrName>
                                        </p:attrNameLst>
                                      </p:cBhvr>
                                      <p:tavLst>
                                        <p:tav tm="0">
                                          <p:val>
                                            <p:strVal val="ppt_y"/>
                                          </p:val>
                                        </p:tav>
                                        <p:tav tm="100000">
                                          <p:val>
                                            <p:strVal val="ppt_y-.1"/>
                                          </p:val>
                                        </p:tav>
                                      </p:tavLst>
                                    </p:anim>
                                    <p:anim calcmode="lin" valueType="num">
                                      <p:cBhvr>
                                        <p:cTn id="12" dur="2500" accel="50000">
                                          <p:stCondLst>
                                            <p:cond delay="2500"/>
                                          </p:stCondLst>
                                        </p:cTn>
                                        <p:tgtEl>
                                          <p:spTgt spid="8194"/>
                                        </p:tgtEl>
                                        <p:attrNameLst>
                                          <p:attrName>ppt_x</p:attrName>
                                        </p:attrNameLst>
                                      </p:cBhvr>
                                      <p:tavLst>
                                        <p:tav tm="0">
                                          <p:val>
                                            <p:strVal val="ppt_x"/>
                                          </p:val>
                                        </p:tav>
                                        <p:tav tm="100000">
                                          <p:val>
                                            <p:strVal val="ppt_x+.4"/>
                                          </p:val>
                                        </p:tav>
                                      </p:tavLst>
                                    </p:anim>
                                    <p:anim calcmode="lin" valueType="num">
                                      <p:cBhvr>
                                        <p:cTn id="13" dur="5000"/>
                                        <p:tgtEl>
                                          <p:spTgt spid="8194"/>
                                        </p:tgtEl>
                                        <p:attrNameLst>
                                          <p:attrName>ppt_h</p:attrName>
                                        </p:attrNameLst>
                                      </p:cBhvr>
                                      <p:tavLst>
                                        <p:tav tm="0">
                                          <p:val>
                                            <p:strVal val="ppt_h"/>
                                          </p:val>
                                        </p:tav>
                                        <p:tav tm="100000">
                                          <p:val>
                                            <p:strVal val="ppt_h"/>
                                          </p:val>
                                        </p:tav>
                                      </p:tavLst>
                                    </p:anim>
                                    <p:anim calcmode="lin" valueType="num">
                                      <p:cBhvr>
                                        <p:cTn id="14" dur="2500" accel="50000">
                                          <p:stCondLst>
                                            <p:cond delay="0"/>
                                          </p:stCondLst>
                                        </p:cTn>
                                        <p:tgtEl>
                                          <p:spTgt spid="8194"/>
                                        </p:tgtEl>
                                        <p:attrNameLst>
                                          <p:attrName>ppt_w</p:attrName>
                                        </p:attrNameLst>
                                      </p:cBhvr>
                                      <p:tavLst>
                                        <p:tav tm="0">
                                          <p:val>
                                            <p:strVal val="ppt_w"/>
                                          </p:val>
                                        </p:tav>
                                        <p:tav tm="100000">
                                          <p:val>
                                            <p:strVal val="ppt_w*.05"/>
                                          </p:val>
                                        </p:tav>
                                      </p:tavLst>
                                    </p:anim>
                                    <p:anim calcmode="lin" valueType="num">
                                      <p:cBhvr>
                                        <p:cTn id="15" dur="2500" decel="50000">
                                          <p:stCondLst>
                                            <p:cond delay="2500"/>
                                          </p:stCondLst>
                                        </p:cTn>
                                        <p:tgtEl>
                                          <p:spTgt spid="8194"/>
                                        </p:tgtEl>
                                        <p:attrNameLst>
                                          <p:attrName>ppt_w</p:attrName>
                                        </p:attrNameLst>
                                      </p:cBhvr>
                                      <p:tavLst>
                                        <p:tav tm="0">
                                          <p:val>
                                            <p:strVal val="ppt_w"/>
                                          </p:val>
                                        </p:tav>
                                        <p:tav tm="100000">
                                          <p:val>
                                            <p:strVal val="ppt_w/.05"/>
                                          </p:val>
                                        </p:tav>
                                      </p:tavLst>
                                    </p:anim>
                                    <p:anim calcmode="lin" valueType="num">
                                      <p:cBhvr>
                                        <p:cTn id="16" dur="2500" accel="50000">
                                          <p:stCondLst>
                                            <p:cond delay="2500"/>
                                          </p:stCondLst>
                                        </p:cTn>
                                        <p:tgtEl>
                                          <p:spTgt spid="8194"/>
                                        </p:tgtEl>
                                        <p:attrNameLst>
                                          <p:attrName>style.rotation</p:attrName>
                                        </p:attrNameLst>
                                      </p:cBhvr>
                                      <p:tavLst>
                                        <p:tav tm="0">
                                          <p:val>
                                            <p:fltVal val="0"/>
                                          </p:val>
                                        </p:tav>
                                        <p:tav tm="100000">
                                          <p:val>
                                            <p:fltVal val="-90"/>
                                          </p:val>
                                        </p:tav>
                                      </p:tavLst>
                                    </p:anim>
                                    <p:set>
                                      <p:cBhvr>
                                        <p:cTn id="17" dur="1" fill="hold">
                                          <p:stCondLst>
                                            <p:cond delay="4999"/>
                                          </p:stCondLst>
                                        </p:cTn>
                                        <p:tgtEl>
                                          <p:spTgt spid="8194"/>
                                        </p:tgtEl>
                                        <p:attrNameLst>
                                          <p:attrName>style.visibility</p:attrName>
                                        </p:attrNameLst>
                                      </p:cBhvr>
                                      <p:to>
                                        <p:strVal val="hidden"/>
                                      </p:to>
                                    </p:set>
                                  </p:childTnLst>
                                </p:cTn>
                              </p:par>
                              <p:par>
                                <p:cTn id="18" presetID="25" presetClass="entr" presetSubtype="0" fill="hold" nodeType="withEffect">
                                  <p:stCondLst>
                                    <p:cond delay="0"/>
                                  </p:stCondLst>
                                  <p:childTnLst>
                                    <p:set>
                                      <p:cBhvr>
                                        <p:cTn id="19" dur="1" fill="hold">
                                          <p:stCondLst>
                                            <p:cond delay="0"/>
                                          </p:stCondLst>
                                        </p:cTn>
                                        <p:tgtEl>
                                          <p:spTgt spid="8195"/>
                                        </p:tgtEl>
                                        <p:attrNameLst>
                                          <p:attrName>style.visibility</p:attrName>
                                        </p:attrNameLst>
                                      </p:cBhvr>
                                      <p:to>
                                        <p:strVal val="visible"/>
                                      </p:to>
                                    </p:set>
                                    <p:anim calcmode="lin" valueType="num">
                                      <p:cBhvr>
                                        <p:cTn id="20" dur="2500" decel="50000" fill="hold">
                                          <p:stCondLst>
                                            <p:cond delay="0"/>
                                          </p:stCondLst>
                                        </p:cTn>
                                        <p:tgtEl>
                                          <p:spTgt spid="8195"/>
                                        </p:tgtEl>
                                        <p:attrNameLst>
                                          <p:attrName>style.rotation</p:attrName>
                                        </p:attrNameLst>
                                      </p:cBhvr>
                                      <p:tavLst>
                                        <p:tav tm="0">
                                          <p:val>
                                            <p:fltVal val="-90"/>
                                          </p:val>
                                        </p:tav>
                                        <p:tav tm="100000">
                                          <p:val>
                                            <p:fltVal val="0"/>
                                          </p:val>
                                        </p:tav>
                                      </p:tavLst>
                                    </p:anim>
                                    <p:anim calcmode="lin" valueType="num">
                                      <p:cBhvr>
                                        <p:cTn id="21" dur="2500" decel="50000" fill="hold">
                                          <p:stCondLst>
                                            <p:cond delay="0"/>
                                          </p:stCondLst>
                                        </p:cTn>
                                        <p:tgtEl>
                                          <p:spTgt spid="8195"/>
                                        </p:tgtEl>
                                        <p:attrNameLst>
                                          <p:attrName>ppt_w</p:attrName>
                                        </p:attrNameLst>
                                      </p:cBhvr>
                                      <p:tavLst>
                                        <p:tav tm="0">
                                          <p:val>
                                            <p:strVal val="#ppt_w"/>
                                          </p:val>
                                        </p:tav>
                                        <p:tav tm="100000">
                                          <p:val>
                                            <p:strVal val="#ppt_w*.05"/>
                                          </p:val>
                                        </p:tav>
                                      </p:tavLst>
                                    </p:anim>
                                    <p:anim calcmode="lin" valueType="num">
                                      <p:cBhvr>
                                        <p:cTn id="22" dur="2500" accel="50000" fill="hold">
                                          <p:stCondLst>
                                            <p:cond delay="2500"/>
                                          </p:stCondLst>
                                        </p:cTn>
                                        <p:tgtEl>
                                          <p:spTgt spid="8195"/>
                                        </p:tgtEl>
                                        <p:attrNameLst>
                                          <p:attrName>ppt_w</p:attrName>
                                        </p:attrNameLst>
                                      </p:cBhvr>
                                      <p:tavLst>
                                        <p:tav tm="0">
                                          <p:val>
                                            <p:strVal val="#ppt_w*.05"/>
                                          </p:val>
                                        </p:tav>
                                        <p:tav tm="100000">
                                          <p:val>
                                            <p:strVal val="#ppt_w"/>
                                          </p:val>
                                        </p:tav>
                                      </p:tavLst>
                                    </p:anim>
                                    <p:anim calcmode="lin" valueType="num">
                                      <p:cBhvr>
                                        <p:cTn id="23" dur="5000" fill="hold"/>
                                        <p:tgtEl>
                                          <p:spTgt spid="8195"/>
                                        </p:tgtEl>
                                        <p:attrNameLst>
                                          <p:attrName>ppt_h</p:attrName>
                                        </p:attrNameLst>
                                      </p:cBhvr>
                                      <p:tavLst>
                                        <p:tav tm="0">
                                          <p:val>
                                            <p:strVal val="#ppt_h"/>
                                          </p:val>
                                        </p:tav>
                                        <p:tav tm="100000">
                                          <p:val>
                                            <p:strVal val="#ppt_h"/>
                                          </p:val>
                                        </p:tav>
                                      </p:tavLst>
                                    </p:anim>
                                    <p:anim calcmode="lin" valueType="num">
                                      <p:cBhvr>
                                        <p:cTn id="24" dur="2500" decel="50000" fill="hold">
                                          <p:stCondLst>
                                            <p:cond delay="0"/>
                                          </p:stCondLst>
                                        </p:cTn>
                                        <p:tgtEl>
                                          <p:spTgt spid="8195"/>
                                        </p:tgtEl>
                                        <p:attrNameLst>
                                          <p:attrName>ppt_x</p:attrName>
                                        </p:attrNameLst>
                                      </p:cBhvr>
                                      <p:tavLst>
                                        <p:tav tm="0">
                                          <p:val>
                                            <p:strVal val="#ppt_x+.4"/>
                                          </p:val>
                                        </p:tav>
                                        <p:tav tm="100000">
                                          <p:val>
                                            <p:strVal val="#ppt_x"/>
                                          </p:val>
                                        </p:tav>
                                      </p:tavLst>
                                    </p:anim>
                                    <p:anim calcmode="lin" valueType="num">
                                      <p:cBhvr>
                                        <p:cTn id="25" dur="2500" decel="50000" fill="hold">
                                          <p:stCondLst>
                                            <p:cond delay="0"/>
                                          </p:stCondLst>
                                        </p:cTn>
                                        <p:tgtEl>
                                          <p:spTgt spid="8195"/>
                                        </p:tgtEl>
                                        <p:attrNameLst>
                                          <p:attrName>ppt_y</p:attrName>
                                        </p:attrNameLst>
                                      </p:cBhvr>
                                      <p:tavLst>
                                        <p:tav tm="0">
                                          <p:val>
                                            <p:strVal val="#ppt_y-.2"/>
                                          </p:val>
                                        </p:tav>
                                        <p:tav tm="100000">
                                          <p:val>
                                            <p:strVal val="#ppt_y+.1"/>
                                          </p:val>
                                        </p:tav>
                                      </p:tavLst>
                                    </p:anim>
                                    <p:anim calcmode="lin" valueType="num">
                                      <p:cBhvr>
                                        <p:cTn id="26" dur="2500" accel="50000" fill="hold">
                                          <p:stCondLst>
                                            <p:cond delay="2500"/>
                                          </p:stCondLst>
                                        </p:cTn>
                                        <p:tgtEl>
                                          <p:spTgt spid="8195"/>
                                        </p:tgtEl>
                                        <p:attrNameLst>
                                          <p:attrName>ppt_y</p:attrName>
                                        </p:attrNameLst>
                                      </p:cBhvr>
                                      <p:tavLst>
                                        <p:tav tm="0">
                                          <p:val>
                                            <p:strVal val="#ppt_y+.1"/>
                                          </p:val>
                                        </p:tav>
                                        <p:tav tm="100000">
                                          <p:val>
                                            <p:strVal val="#ppt_y"/>
                                          </p:val>
                                        </p:tav>
                                      </p:tavLst>
                                    </p:anim>
                                    <p:animEffect transition="in" filter="fade">
                                      <p:cBhvr>
                                        <p:cTn id="27" dur="5000" decel="50000">
                                          <p:stCondLst>
                                            <p:cond delay="0"/>
                                          </p:stCondLst>
                                        </p:cTn>
                                        <p:tgtEl>
                                          <p:spTgt spid="8195"/>
                                        </p:tgtEl>
                                      </p:cBhvr>
                                    </p:animEffect>
                                  </p:childTnLst>
                                </p:cTn>
                              </p:par>
                              <p:par>
                                <p:cTn id="28" presetID="18" presetClass="entr" presetSubtype="3" fill="hold" nodeType="withEffect">
                                  <p:stCondLst>
                                    <p:cond delay="0"/>
                                  </p:stCondLst>
                                  <p:childTnLst>
                                    <p:set>
                                      <p:cBhvr>
                                        <p:cTn id="29" dur="1" fill="hold">
                                          <p:stCondLst>
                                            <p:cond delay="0"/>
                                          </p:stCondLst>
                                        </p:cTn>
                                        <p:tgtEl>
                                          <p:spTgt spid="8195"/>
                                        </p:tgtEl>
                                        <p:attrNameLst>
                                          <p:attrName>style.visibility</p:attrName>
                                        </p:attrNameLst>
                                      </p:cBhvr>
                                      <p:to>
                                        <p:strVal val="visible"/>
                                      </p:to>
                                    </p:set>
                                    <p:animEffect transition="in" filter="strips(upRight)">
                                      <p:cBhvr>
                                        <p:cTn id="30" dur="5000"/>
                                        <p:tgtEl>
                                          <p:spTgt spid="8195"/>
                                        </p:tgtEl>
                                      </p:cBhvr>
                                    </p:animEffect>
                                  </p:childTnLst>
                                </p:cTn>
                              </p:par>
                            </p:childTnLst>
                          </p:cTn>
                        </p:par>
                        <p:par>
                          <p:cTn id="31" fill="hold">
                            <p:stCondLst>
                              <p:cond delay="5000"/>
                            </p:stCondLst>
                            <p:childTnLst>
                              <p:par>
                                <p:cTn id="32" presetID="41" presetClass="entr" presetSubtype="0" fill="hold" grpId="0" nodeType="afterEffect">
                                  <p:stCondLst>
                                    <p:cond delay="0"/>
                                  </p:stCondLst>
                                  <p:iterate type="lt">
                                    <p:tmPct val="10000"/>
                                  </p:iterate>
                                  <p:childTnLst>
                                    <p:set>
                                      <p:cBhvr>
                                        <p:cTn id="33" dur="1" fill="hold">
                                          <p:stCondLst>
                                            <p:cond delay="0"/>
                                          </p:stCondLst>
                                        </p:cTn>
                                        <p:tgtEl>
                                          <p:spTgt spid="2"/>
                                        </p:tgtEl>
                                        <p:attrNameLst>
                                          <p:attrName>style.visibility</p:attrName>
                                        </p:attrNameLst>
                                      </p:cBhvr>
                                      <p:to>
                                        <p:strVal val="visible"/>
                                      </p:to>
                                    </p:set>
                                    <p:anim calcmode="lin" valueType="num">
                                      <p:cBhvr>
                                        <p:cTn id="34" dur="7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35" dur="750" fill="hold"/>
                                        <p:tgtEl>
                                          <p:spTgt spid="2"/>
                                        </p:tgtEl>
                                        <p:attrNameLst>
                                          <p:attrName>ppt_y</p:attrName>
                                        </p:attrNameLst>
                                      </p:cBhvr>
                                      <p:tavLst>
                                        <p:tav tm="0">
                                          <p:val>
                                            <p:strVal val="#ppt_y"/>
                                          </p:val>
                                        </p:tav>
                                        <p:tav tm="100000">
                                          <p:val>
                                            <p:strVal val="#ppt_y"/>
                                          </p:val>
                                        </p:tav>
                                      </p:tavLst>
                                    </p:anim>
                                    <p:anim calcmode="lin" valueType="num">
                                      <p:cBhvr>
                                        <p:cTn id="36" dur="7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37" dur="7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38" dur="75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Usuario\Documents\ÁGUA\IMAGENS ÁGUA E NATUREZA\Slide39.JPG"/>
          <p:cNvPicPr>
            <a:picLocks noChangeAspect="1" noChangeArrowheads="1"/>
          </p:cNvPicPr>
          <p:nvPr/>
        </p:nvPicPr>
        <p:blipFill>
          <a:blip r:embed="rId2">
            <a:extLst>
              <a:ext uri="{BEBA8EAE-BF5A-486C-A8C5-ECC9F3942E4B}">
                <a14:imgProps xmlns:a14="http://schemas.microsoft.com/office/drawing/2010/main" xmlns="">
                  <a14:imgLayer r:embed="rId3">
                    <a14:imgEffect>
                      <a14:saturation sat="0"/>
                    </a14:imgEffect>
                  </a14:imgLayer>
                </a14:imgProps>
              </a:ext>
              <a:ext uri="{28A0092B-C50C-407E-A947-70E740481C1C}">
                <a14:useLocalDpi xmlns:a14="http://schemas.microsoft.com/office/drawing/2010/main" xmlns=""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xmlns="">
                <a:solidFill>
                  <a:srgbClr val="FFFFFF"/>
                </a:solidFill>
              </a14:hiddenFill>
            </a:ext>
          </a:extLst>
        </p:spPr>
      </p:pic>
      <p:pic>
        <p:nvPicPr>
          <p:cNvPr id="6147" name="Picture 3" descr="C:\Users\Usuario\Documents\ÁGUA\IMAGENS ÁGUA E NATUREZA\Slide39.JPG"/>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xmlns="">
                <a:solidFill>
                  <a:srgbClr val="FFFFFF"/>
                </a:solidFill>
              </a14:hiddenFill>
            </a:ext>
          </a:extLst>
        </p:spPr>
      </p:pic>
      <p:sp>
        <p:nvSpPr>
          <p:cNvPr id="2" name="Retângulo 1"/>
          <p:cNvSpPr/>
          <p:nvPr/>
        </p:nvSpPr>
        <p:spPr>
          <a:xfrm>
            <a:off x="215516" y="116633"/>
            <a:ext cx="8712968" cy="1754326"/>
          </a:xfrm>
          <a:prstGeom prst="rect">
            <a:avLst/>
          </a:prstGeom>
        </p:spPr>
        <p:txBody>
          <a:bodyPr wrap="square">
            <a:spAutoFit/>
          </a:bodyPr>
          <a:lstStyle/>
          <a:p>
            <a:pPr algn="ctr"/>
            <a:r>
              <a:rPr lang="pt-BR" b="1" u="sng" dirty="0" smtClean="0">
                <a:ln>
                  <a:solidFill>
                    <a:schemeClr val="bg1"/>
                  </a:solidFill>
                </a:ln>
                <a:solidFill>
                  <a:srgbClr val="FF0000"/>
                </a:solidFill>
                <a:effectLst>
                  <a:outerShdw blurRad="38100" dist="38100" dir="2700000" algn="tl">
                    <a:srgbClr val="000000">
                      <a:alpha val="43137"/>
                    </a:srgbClr>
                  </a:outerShdw>
                </a:effectLst>
                <a:latin typeface="BatangChe" pitchFamily="49" charset="-127"/>
                <a:ea typeface="BatangChe" pitchFamily="49" charset="-127"/>
              </a:rPr>
              <a:t>O oxigênio </a:t>
            </a:r>
            <a:r>
              <a:rPr lang="pt-BR" b="1" u="sng" dirty="0">
                <a:ln>
                  <a:solidFill>
                    <a:schemeClr val="bg1"/>
                  </a:solidFill>
                </a:ln>
                <a:solidFill>
                  <a:srgbClr val="FF0000"/>
                </a:solidFill>
                <a:effectLst>
                  <a:outerShdw blurRad="38100" dist="38100" dir="2700000" algn="tl">
                    <a:srgbClr val="000000">
                      <a:alpha val="43137"/>
                    </a:srgbClr>
                  </a:outerShdw>
                </a:effectLst>
                <a:latin typeface="BatangChe" pitchFamily="49" charset="-127"/>
                <a:ea typeface="BatangChe" pitchFamily="49" charset="-127"/>
              </a:rPr>
              <a:t>também está degradado por falta de árvores o que diminuiu o coeficiente intelectual das novas gerações.</a:t>
            </a:r>
            <a:br>
              <a:rPr lang="pt-BR" b="1" u="sng" dirty="0">
                <a:ln>
                  <a:solidFill>
                    <a:schemeClr val="bg1"/>
                  </a:solidFill>
                </a:ln>
                <a:solidFill>
                  <a:srgbClr val="FF0000"/>
                </a:solidFill>
                <a:effectLst>
                  <a:outerShdw blurRad="38100" dist="38100" dir="2700000" algn="tl">
                    <a:srgbClr val="000000">
                      <a:alpha val="43137"/>
                    </a:srgbClr>
                  </a:outerShdw>
                </a:effectLst>
                <a:latin typeface="BatangChe" pitchFamily="49" charset="-127"/>
                <a:ea typeface="BatangChe" pitchFamily="49" charset="-127"/>
              </a:rPr>
            </a:br>
            <a:endParaRPr lang="pt-BR" b="1" u="sng" dirty="0">
              <a:ln>
                <a:solidFill>
                  <a:schemeClr val="bg1"/>
                </a:solidFill>
              </a:ln>
              <a:solidFill>
                <a:srgbClr val="FF0000"/>
              </a:solidFill>
              <a:effectLst>
                <a:outerShdw blurRad="38100" dist="38100" dir="2700000" algn="tl">
                  <a:srgbClr val="000000">
                    <a:alpha val="43137"/>
                  </a:srgbClr>
                </a:outerShdw>
              </a:effectLst>
              <a:latin typeface="BatangChe" pitchFamily="49" charset="-127"/>
              <a:ea typeface="BatangChe" pitchFamily="49" charset="-127"/>
            </a:endParaRPr>
          </a:p>
          <a:p>
            <a:pPr algn="ctr"/>
            <a:r>
              <a:rPr lang="pt-BR" b="1" u="sng" dirty="0" smtClean="0">
                <a:ln>
                  <a:solidFill>
                    <a:schemeClr val="bg1"/>
                  </a:solidFill>
                </a:ln>
                <a:solidFill>
                  <a:srgbClr val="FF0000"/>
                </a:solidFill>
                <a:effectLst>
                  <a:outerShdw blurRad="38100" dist="38100" dir="2700000" algn="tl">
                    <a:srgbClr val="000000">
                      <a:alpha val="43137"/>
                    </a:srgbClr>
                  </a:outerShdw>
                </a:effectLst>
                <a:latin typeface="BatangChe" pitchFamily="49" charset="-127"/>
                <a:ea typeface="BatangChe" pitchFamily="49" charset="-127"/>
              </a:rPr>
              <a:t>Alterou-se </a:t>
            </a:r>
            <a:r>
              <a:rPr lang="pt-BR" b="1" u="sng" dirty="0">
                <a:ln>
                  <a:solidFill>
                    <a:schemeClr val="bg1"/>
                  </a:solidFill>
                </a:ln>
                <a:solidFill>
                  <a:srgbClr val="FF0000"/>
                </a:solidFill>
                <a:effectLst>
                  <a:outerShdw blurRad="38100" dist="38100" dir="2700000" algn="tl">
                    <a:srgbClr val="000000">
                      <a:alpha val="43137"/>
                    </a:srgbClr>
                  </a:outerShdw>
                </a:effectLst>
                <a:latin typeface="BatangChe" pitchFamily="49" charset="-127"/>
                <a:ea typeface="BatangChe" pitchFamily="49" charset="-127"/>
              </a:rPr>
              <a:t>a morfologia dos </a:t>
            </a:r>
            <a:r>
              <a:rPr lang="pt-BR" b="1" u="sng" dirty="0" err="1">
                <a:ln>
                  <a:solidFill>
                    <a:schemeClr val="bg1"/>
                  </a:solidFill>
                </a:ln>
                <a:solidFill>
                  <a:srgbClr val="FF0000"/>
                </a:solidFill>
                <a:effectLst>
                  <a:outerShdw blurRad="38100" dist="38100" dir="2700000" algn="tl">
                    <a:srgbClr val="000000">
                      <a:alpha val="43137"/>
                    </a:srgbClr>
                  </a:outerShdw>
                </a:effectLst>
                <a:latin typeface="BatangChe" pitchFamily="49" charset="-127"/>
                <a:ea typeface="BatangChe" pitchFamily="49" charset="-127"/>
              </a:rPr>
              <a:t>espermatozóides</a:t>
            </a:r>
            <a:r>
              <a:rPr lang="pt-BR" b="1" u="sng" dirty="0">
                <a:ln>
                  <a:solidFill>
                    <a:schemeClr val="bg1"/>
                  </a:solidFill>
                </a:ln>
                <a:solidFill>
                  <a:srgbClr val="FF0000"/>
                </a:solidFill>
                <a:effectLst>
                  <a:outerShdw blurRad="38100" dist="38100" dir="2700000" algn="tl">
                    <a:srgbClr val="000000">
                      <a:alpha val="43137"/>
                    </a:srgbClr>
                  </a:outerShdw>
                </a:effectLst>
                <a:latin typeface="BatangChe" pitchFamily="49" charset="-127"/>
                <a:ea typeface="BatangChe" pitchFamily="49" charset="-127"/>
              </a:rPr>
              <a:t> de muitos indivíduos, como consequência há muitos meninos com </a:t>
            </a:r>
            <a:r>
              <a:rPr lang="pt-BR" b="1" u="sng" dirty="0" smtClean="0">
                <a:ln>
                  <a:solidFill>
                    <a:schemeClr val="bg1"/>
                  </a:solidFill>
                </a:ln>
                <a:solidFill>
                  <a:srgbClr val="FF0000"/>
                </a:solidFill>
                <a:effectLst>
                  <a:outerShdw blurRad="38100" dist="38100" dir="2700000" algn="tl">
                    <a:srgbClr val="000000">
                      <a:alpha val="43137"/>
                    </a:srgbClr>
                  </a:outerShdw>
                </a:effectLst>
                <a:latin typeface="BatangChe" pitchFamily="49" charset="-127"/>
                <a:ea typeface="BatangChe" pitchFamily="49" charset="-127"/>
              </a:rPr>
              <a:t>insuficiências, </a:t>
            </a:r>
            <a:r>
              <a:rPr lang="pt-BR" b="1" u="sng" dirty="0">
                <a:ln>
                  <a:solidFill>
                    <a:schemeClr val="bg1"/>
                  </a:solidFill>
                </a:ln>
                <a:solidFill>
                  <a:srgbClr val="FF0000"/>
                </a:solidFill>
                <a:effectLst>
                  <a:outerShdw blurRad="38100" dist="38100" dir="2700000" algn="tl">
                    <a:srgbClr val="000000">
                      <a:alpha val="43137"/>
                    </a:srgbClr>
                  </a:outerShdw>
                </a:effectLst>
                <a:latin typeface="BatangChe" pitchFamily="49" charset="-127"/>
                <a:ea typeface="BatangChe" pitchFamily="49" charset="-127"/>
              </a:rPr>
              <a:t>mutações e deformações.</a:t>
            </a:r>
            <a:br>
              <a:rPr lang="pt-BR" b="1" u="sng" dirty="0">
                <a:ln>
                  <a:solidFill>
                    <a:schemeClr val="bg1"/>
                  </a:solidFill>
                </a:ln>
                <a:solidFill>
                  <a:srgbClr val="FF0000"/>
                </a:solidFill>
                <a:effectLst>
                  <a:outerShdw blurRad="38100" dist="38100" dir="2700000" algn="tl">
                    <a:srgbClr val="000000">
                      <a:alpha val="43137"/>
                    </a:srgbClr>
                  </a:outerShdw>
                </a:effectLst>
                <a:latin typeface="BatangChe" pitchFamily="49" charset="-127"/>
                <a:ea typeface="BatangChe" pitchFamily="49" charset="-127"/>
              </a:rPr>
            </a:br>
            <a:endParaRPr lang="pt-BR" b="1" u="sng" dirty="0">
              <a:ln>
                <a:solidFill>
                  <a:schemeClr val="bg1"/>
                </a:solidFill>
              </a:ln>
              <a:solidFill>
                <a:srgbClr val="FF0000"/>
              </a:solidFill>
              <a:effectLst>
                <a:outerShdw blurRad="38100" dist="38100" dir="2700000" algn="tl">
                  <a:srgbClr val="000000">
                    <a:alpha val="43137"/>
                  </a:srgbClr>
                </a:outerShdw>
              </a:effectLst>
              <a:latin typeface="BatangChe" pitchFamily="49" charset="-127"/>
              <a:ea typeface="BatangChe" pitchFamily="49" charset="-127"/>
            </a:endParaRPr>
          </a:p>
        </p:txBody>
      </p:sp>
    </p:spTree>
    <p:extLst>
      <p:ext uri="{BB962C8B-B14F-4D97-AF65-F5344CB8AC3E}">
        <p14:creationId xmlns:p14="http://schemas.microsoft.com/office/powerpoint/2010/main" xmlns="" val="3774216013"/>
      </p:ext>
    </p:extLst>
  </p:cSld>
  <p:clrMapOvr>
    <a:masterClrMapping/>
  </p:clrMapOvr>
  <mc:AlternateContent xmlns:mc="http://schemas.openxmlformats.org/markup-compatibility/2006">
    <mc:Choice xmlns:p14="http://schemas.microsoft.com/office/powerpoint/2010/main" xmlns="" Requires="p14">
      <p:transition spd="slow" p14:dur="2000" advClick="0" advTm="30000"/>
    </mc:Choice>
    <mc:Fallback>
      <p:transition spd="slow" advClick="0" advTm="3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26" fill="hold" nodeType="withEffect">
                                  <p:stCondLst>
                                    <p:cond delay="0"/>
                                  </p:stCondLst>
                                  <p:childTnLst>
                                    <p:animEffect transition="out" filter="barn(inHorizontal)">
                                      <p:cBhvr>
                                        <p:cTn id="6" dur="6000"/>
                                        <p:tgtEl>
                                          <p:spTgt spid="6146"/>
                                        </p:tgtEl>
                                      </p:cBhvr>
                                    </p:animEffect>
                                    <p:set>
                                      <p:cBhvr>
                                        <p:cTn id="7" dur="1" fill="hold">
                                          <p:stCondLst>
                                            <p:cond delay="5999"/>
                                          </p:stCondLst>
                                        </p:cTn>
                                        <p:tgtEl>
                                          <p:spTgt spid="6146"/>
                                        </p:tgtEl>
                                        <p:attrNameLst>
                                          <p:attrName>style.visibility</p:attrName>
                                        </p:attrNameLst>
                                      </p:cBhvr>
                                      <p:to>
                                        <p:strVal val="hidden"/>
                                      </p:to>
                                    </p:set>
                                  </p:childTnLst>
                                </p:cTn>
                              </p:par>
                              <p:par>
                                <p:cTn id="8" presetID="35" presetClass="exit" presetSubtype="0" fill="hold" nodeType="withEffect">
                                  <p:stCondLst>
                                    <p:cond delay="0"/>
                                  </p:stCondLst>
                                  <p:childTnLst>
                                    <p:animEffect transition="out" filter="fade">
                                      <p:cBhvr>
                                        <p:cTn id="9" dur="6000"/>
                                        <p:tgtEl>
                                          <p:spTgt spid="6146"/>
                                        </p:tgtEl>
                                      </p:cBhvr>
                                    </p:animEffect>
                                    <p:anim calcmode="lin" valueType="num">
                                      <p:cBhvr>
                                        <p:cTn id="10" dur="6000"/>
                                        <p:tgtEl>
                                          <p:spTgt spid="6146"/>
                                        </p:tgtEl>
                                        <p:attrNameLst>
                                          <p:attrName>style.rotation</p:attrName>
                                        </p:attrNameLst>
                                      </p:cBhvr>
                                      <p:tavLst>
                                        <p:tav tm="0">
                                          <p:val>
                                            <p:fltVal val="0"/>
                                          </p:val>
                                        </p:tav>
                                        <p:tav tm="100000">
                                          <p:val>
                                            <p:fltVal val="720"/>
                                          </p:val>
                                        </p:tav>
                                      </p:tavLst>
                                    </p:anim>
                                    <p:anim calcmode="lin" valueType="num">
                                      <p:cBhvr>
                                        <p:cTn id="11" dur="6000"/>
                                        <p:tgtEl>
                                          <p:spTgt spid="6146"/>
                                        </p:tgtEl>
                                        <p:attrNameLst>
                                          <p:attrName>ppt_h</p:attrName>
                                        </p:attrNameLst>
                                      </p:cBhvr>
                                      <p:tavLst>
                                        <p:tav tm="0">
                                          <p:val>
                                            <p:strVal val="ppt_h"/>
                                          </p:val>
                                        </p:tav>
                                        <p:tav tm="100000">
                                          <p:val>
                                            <p:fltVal val="0"/>
                                          </p:val>
                                        </p:tav>
                                      </p:tavLst>
                                    </p:anim>
                                    <p:anim calcmode="lin" valueType="num">
                                      <p:cBhvr>
                                        <p:cTn id="12" dur="6000"/>
                                        <p:tgtEl>
                                          <p:spTgt spid="6146"/>
                                        </p:tgtEl>
                                        <p:attrNameLst>
                                          <p:attrName>ppt_w</p:attrName>
                                        </p:attrNameLst>
                                      </p:cBhvr>
                                      <p:tavLst>
                                        <p:tav tm="0">
                                          <p:val>
                                            <p:strVal val="ppt_w"/>
                                          </p:val>
                                        </p:tav>
                                        <p:tav tm="100000">
                                          <p:val>
                                            <p:fltVal val="0"/>
                                          </p:val>
                                        </p:tav>
                                      </p:tavLst>
                                    </p:anim>
                                    <p:set>
                                      <p:cBhvr>
                                        <p:cTn id="13" dur="1" fill="hold">
                                          <p:stCondLst>
                                            <p:cond delay="5999"/>
                                          </p:stCondLst>
                                        </p:cTn>
                                        <p:tgtEl>
                                          <p:spTgt spid="6146"/>
                                        </p:tgtEl>
                                        <p:attrNameLst>
                                          <p:attrName>style.visibility</p:attrName>
                                        </p:attrNameLst>
                                      </p:cBhvr>
                                      <p:to>
                                        <p:strVal val="hidden"/>
                                      </p:to>
                                    </p:set>
                                  </p:childTnLst>
                                </p:cTn>
                              </p:par>
                              <p:par>
                                <p:cTn id="14" presetID="16" presetClass="entr" presetSubtype="21" fill="hold" nodeType="withEffect">
                                  <p:stCondLst>
                                    <p:cond delay="3500"/>
                                  </p:stCondLst>
                                  <p:childTnLst>
                                    <p:set>
                                      <p:cBhvr>
                                        <p:cTn id="15" dur="1" fill="hold">
                                          <p:stCondLst>
                                            <p:cond delay="0"/>
                                          </p:stCondLst>
                                        </p:cTn>
                                        <p:tgtEl>
                                          <p:spTgt spid="6147"/>
                                        </p:tgtEl>
                                        <p:attrNameLst>
                                          <p:attrName>style.visibility</p:attrName>
                                        </p:attrNameLst>
                                      </p:cBhvr>
                                      <p:to>
                                        <p:strVal val="visible"/>
                                      </p:to>
                                    </p:set>
                                    <p:animEffect transition="in" filter="barn(inVertical)">
                                      <p:cBhvr>
                                        <p:cTn id="16" dur="4750"/>
                                        <p:tgtEl>
                                          <p:spTgt spid="6147"/>
                                        </p:tgtEl>
                                      </p:cBhvr>
                                    </p:animEffect>
                                  </p:childTnLst>
                                </p:cTn>
                              </p:par>
                              <p:par>
                                <p:cTn id="17" presetID="49" presetClass="entr" presetSubtype="0" decel="100000" fill="hold" nodeType="withEffect">
                                  <p:stCondLst>
                                    <p:cond delay="0"/>
                                  </p:stCondLst>
                                  <p:childTnLst>
                                    <p:set>
                                      <p:cBhvr>
                                        <p:cTn id="18" dur="1" fill="hold">
                                          <p:stCondLst>
                                            <p:cond delay="0"/>
                                          </p:stCondLst>
                                        </p:cTn>
                                        <p:tgtEl>
                                          <p:spTgt spid="6147"/>
                                        </p:tgtEl>
                                        <p:attrNameLst>
                                          <p:attrName>style.visibility</p:attrName>
                                        </p:attrNameLst>
                                      </p:cBhvr>
                                      <p:to>
                                        <p:strVal val="visible"/>
                                      </p:to>
                                    </p:set>
                                    <p:anim calcmode="lin" valueType="num">
                                      <p:cBhvr>
                                        <p:cTn id="19" dur="6000" fill="hold"/>
                                        <p:tgtEl>
                                          <p:spTgt spid="6147"/>
                                        </p:tgtEl>
                                        <p:attrNameLst>
                                          <p:attrName>ppt_w</p:attrName>
                                        </p:attrNameLst>
                                      </p:cBhvr>
                                      <p:tavLst>
                                        <p:tav tm="0">
                                          <p:val>
                                            <p:fltVal val="0"/>
                                          </p:val>
                                        </p:tav>
                                        <p:tav tm="100000">
                                          <p:val>
                                            <p:strVal val="#ppt_w"/>
                                          </p:val>
                                        </p:tav>
                                      </p:tavLst>
                                    </p:anim>
                                    <p:anim calcmode="lin" valueType="num">
                                      <p:cBhvr>
                                        <p:cTn id="20" dur="6000" fill="hold"/>
                                        <p:tgtEl>
                                          <p:spTgt spid="6147"/>
                                        </p:tgtEl>
                                        <p:attrNameLst>
                                          <p:attrName>ppt_h</p:attrName>
                                        </p:attrNameLst>
                                      </p:cBhvr>
                                      <p:tavLst>
                                        <p:tav tm="0">
                                          <p:val>
                                            <p:fltVal val="0"/>
                                          </p:val>
                                        </p:tav>
                                        <p:tav tm="100000">
                                          <p:val>
                                            <p:strVal val="#ppt_h"/>
                                          </p:val>
                                        </p:tav>
                                      </p:tavLst>
                                    </p:anim>
                                    <p:anim calcmode="lin" valueType="num">
                                      <p:cBhvr>
                                        <p:cTn id="21" dur="6000" fill="hold"/>
                                        <p:tgtEl>
                                          <p:spTgt spid="6147"/>
                                        </p:tgtEl>
                                        <p:attrNameLst>
                                          <p:attrName>style.rotation</p:attrName>
                                        </p:attrNameLst>
                                      </p:cBhvr>
                                      <p:tavLst>
                                        <p:tav tm="0">
                                          <p:val>
                                            <p:fltVal val="360"/>
                                          </p:val>
                                        </p:tav>
                                        <p:tav tm="100000">
                                          <p:val>
                                            <p:fltVal val="0"/>
                                          </p:val>
                                        </p:tav>
                                      </p:tavLst>
                                    </p:anim>
                                    <p:animEffect transition="in" filter="fade">
                                      <p:cBhvr>
                                        <p:cTn id="22" dur="6000"/>
                                        <p:tgtEl>
                                          <p:spTgt spid="6147"/>
                                        </p:tgtEl>
                                      </p:cBhvr>
                                    </p:animEffect>
                                  </p:childTnLst>
                                </p:cTn>
                              </p:par>
                              <p:par>
                                <p:cTn id="23" presetID="12" presetClass="entr" presetSubtype="4" fill="hold" nodeType="withEffect">
                                  <p:stCondLst>
                                    <p:cond delay="0"/>
                                  </p:stCondLst>
                                  <p:childTnLst>
                                    <p:set>
                                      <p:cBhvr>
                                        <p:cTn id="24" dur="1" fill="hold">
                                          <p:stCondLst>
                                            <p:cond delay="0"/>
                                          </p:stCondLst>
                                        </p:cTn>
                                        <p:tgtEl>
                                          <p:spTgt spid="6147"/>
                                        </p:tgtEl>
                                        <p:attrNameLst>
                                          <p:attrName>style.visibility</p:attrName>
                                        </p:attrNameLst>
                                      </p:cBhvr>
                                      <p:to>
                                        <p:strVal val="visible"/>
                                      </p:to>
                                    </p:set>
                                    <p:anim calcmode="lin" valueType="num">
                                      <p:cBhvr additive="base">
                                        <p:cTn id="25" dur="500"/>
                                        <p:tgtEl>
                                          <p:spTgt spid="6147"/>
                                        </p:tgtEl>
                                        <p:attrNameLst>
                                          <p:attrName>ppt_y</p:attrName>
                                        </p:attrNameLst>
                                      </p:cBhvr>
                                      <p:tavLst>
                                        <p:tav tm="0">
                                          <p:val>
                                            <p:strVal val="#ppt_y+#ppt_h*1.125000"/>
                                          </p:val>
                                        </p:tav>
                                        <p:tav tm="100000">
                                          <p:val>
                                            <p:strVal val="#ppt_y"/>
                                          </p:val>
                                        </p:tav>
                                      </p:tavLst>
                                    </p:anim>
                                    <p:animEffect transition="in" filter="wipe(up)">
                                      <p:cBhvr>
                                        <p:cTn id="26" dur="500"/>
                                        <p:tgtEl>
                                          <p:spTgt spid="6147"/>
                                        </p:tgtEl>
                                      </p:cBhvr>
                                    </p:animEffect>
                                  </p:childTnLst>
                                </p:cTn>
                              </p:par>
                            </p:childTnLst>
                          </p:cTn>
                        </p:par>
                        <p:par>
                          <p:cTn id="27" fill="hold">
                            <p:stCondLst>
                              <p:cond delay="8250"/>
                            </p:stCondLst>
                            <p:childTnLst>
                              <p:par>
                                <p:cTn id="28" presetID="41" presetClass="entr" presetSubtype="0" fill="hold" grpId="0" nodeType="afterEffect">
                                  <p:stCondLst>
                                    <p:cond delay="0"/>
                                  </p:stCondLst>
                                  <p:iterate type="lt">
                                    <p:tmPct val="10000"/>
                                  </p:iterate>
                                  <p:childTnLst>
                                    <p:set>
                                      <p:cBhvr>
                                        <p:cTn id="29" dur="1" fill="hold">
                                          <p:stCondLst>
                                            <p:cond delay="0"/>
                                          </p:stCondLst>
                                        </p:cTn>
                                        <p:tgtEl>
                                          <p:spTgt spid="2"/>
                                        </p:tgtEl>
                                        <p:attrNameLst>
                                          <p:attrName>style.visibility</p:attrName>
                                        </p:attrNameLst>
                                      </p:cBhvr>
                                      <p:to>
                                        <p:strVal val="visible"/>
                                      </p:to>
                                    </p:set>
                                    <p:anim calcmode="lin" valueType="num">
                                      <p:cBhvr>
                                        <p:cTn id="30" dur="7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31" dur="750" fill="hold"/>
                                        <p:tgtEl>
                                          <p:spTgt spid="2"/>
                                        </p:tgtEl>
                                        <p:attrNameLst>
                                          <p:attrName>ppt_y</p:attrName>
                                        </p:attrNameLst>
                                      </p:cBhvr>
                                      <p:tavLst>
                                        <p:tav tm="0">
                                          <p:val>
                                            <p:strVal val="#ppt_y"/>
                                          </p:val>
                                        </p:tav>
                                        <p:tav tm="100000">
                                          <p:val>
                                            <p:strVal val="#ppt_y"/>
                                          </p:val>
                                        </p:tav>
                                      </p:tavLst>
                                    </p:anim>
                                    <p:anim calcmode="lin" valueType="num">
                                      <p:cBhvr>
                                        <p:cTn id="32" dur="7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33" dur="7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34" dur="75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Usuario\Documents\ÁGUA\IMAGENS ÁGUA E NATUREZA\Slide36.JP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xmlns="">
                <a:solidFill>
                  <a:srgbClr val="FFFFFF"/>
                </a:solidFill>
              </a14:hiddenFill>
            </a:ext>
          </a:extLst>
        </p:spPr>
      </p:pic>
      <p:pic>
        <p:nvPicPr>
          <p:cNvPr id="5123" name="Picture 3" descr="C:\Users\Usuario\Documents\ÁGUA\IMAGENS ÁGUA E NATUREZA\Slide37.JPG"/>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26381" y="0"/>
            <a:ext cx="9126136" cy="6858000"/>
          </a:xfrm>
          <a:prstGeom prst="rect">
            <a:avLst/>
          </a:prstGeom>
          <a:noFill/>
          <a:extLst>
            <a:ext uri="{909E8E84-426E-40DD-AFC4-6F175D3DCCD1}">
              <a14:hiddenFill xmlns:a14="http://schemas.microsoft.com/office/drawing/2010/main" xmlns="">
                <a:solidFill>
                  <a:srgbClr val="FFFFFF"/>
                </a:solidFill>
              </a14:hiddenFill>
            </a:ext>
          </a:extLst>
        </p:spPr>
      </p:pic>
      <p:sp>
        <p:nvSpPr>
          <p:cNvPr id="2" name="Retângulo 1"/>
          <p:cNvSpPr/>
          <p:nvPr/>
        </p:nvSpPr>
        <p:spPr>
          <a:xfrm>
            <a:off x="467544" y="260649"/>
            <a:ext cx="8496944" cy="1938992"/>
          </a:xfrm>
          <a:prstGeom prst="rect">
            <a:avLst/>
          </a:prstGeom>
        </p:spPr>
        <p:txBody>
          <a:bodyPr wrap="square">
            <a:spAutoFit/>
          </a:bodyPr>
          <a:lstStyle/>
          <a:p>
            <a:r>
              <a:rPr lang="pt-BR" sz="2000" b="1" dirty="0" smtClean="0">
                <a:effectLst>
                  <a:outerShdw blurRad="38100" dist="38100" dir="2700000" algn="tl">
                    <a:srgbClr val="000000">
                      <a:alpha val="43137"/>
                    </a:srgbClr>
                  </a:outerShdw>
                </a:effectLst>
                <a:latin typeface="BatangChe" pitchFamily="49" charset="-127"/>
                <a:ea typeface="BatangChe" pitchFamily="49" charset="-127"/>
              </a:rPr>
              <a:t>O </a:t>
            </a:r>
            <a:r>
              <a:rPr lang="pt-BR" sz="2000" b="1" dirty="0">
                <a:effectLst>
                  <a:outerShdw blurRad="38100" dist="38100" dir="2700000" algn="tl">
                    <a:srgbClr val="000000">
                      <a:alpha val="43137"/>
                    </a:srgbClr>
                  </a:outerShdw>
                </a:effectLst>
                <a:latin typeface="BatangChe" pitchFamily="49" charset="-127"/>
                <a:ea typeface="BatangChe" pitchFamily="49" charset="-127"/>
              </a:rPr>
              <a:t>governo já nos cobra pelo ar que respiramos: 137m3 por dia por habitante adulto. As pessoas que não pode pagar são retiradas das "zonas ventiladas", que estão dotadas de gigantescos pulmões mecânicos que funcionam com energia solar, não são de boa qualidade mas pode-se respirar, a idade média é de 35 anos.</a:t>
            </a:r>
            <a:br>
              <a:rPr lang="pt-BR" sz="2000" b="1" dirty="0">
                <a:effectLst>
                  <a:outerShdw blurRad="38100" dist="38100" dir="2700000" algn="tl">
                    <a:srgbClr val="000000">
                      <a:alpha val="43137"/>
                    </a:srgbClr>
                  </a:outerShdw>
                </a:effectLst>
                <a:latin typeface="BatangChe" pitchFamily="49" charset="-127"/>
                <a:ea typeface="BatangChe" pitchFamily="49" charset="-127"/>
              </a:rPr>
            </a:br>
            <a:endParaRPr lang="pt-BR" sz="2000" b="1" dirty="0">
              <a:effectLst>
                <a:outerShdw blurRad="38100" dist="38100" dir="2700000" algn="tl">
                  <a:srgbClr val="000000">
                    <a:alpha val="43137"/>
                  </a:srgbClr>
                </a:outerShdw>
              </a:effectLst>
              <a:latin typeface="BatangChe" pitchFamily="49" charset="-127"/>
              <a:ea typeface="BatangChe" pitchFamily="49" charset="-127"/>
            </a:endParaRPr>
          </a:p>
        </p:txBody>
      </p:sp>
    </p:spTree>
    <p:extLst>
      <p:ext uri="{BB962C8B-B14F-4D97-AF65-F5344CB8AC3E}">
        <p14:creationId xmlns:p14="http://schemas.microsoft.com/office/powerpoint/2010/main" xmlns="" val="1693536820"/>
      </p:ext>
    </p:extLst>
  </p:cSld>
  <p:clrMapOvr>
    <a:masterClrMapping/>
  </p:clrMapOvr>
  <mc:AlternateContent xmlns:mc="http://schemas.openxmlformats.org/markup-compatibility/2006">
    <mc:Choice xmlns:p14="http://schemas.microsoft.com/office/powerpoint/2010/main" xmlns="" Requires="p14">
      <p:transition spd="slow" p14:dur="2000" advClick="0" advTm="34000"/>
    </mc:Choice>
    <mc:Fallback>
      <p:transition spd="slow" advClick="0" advTm="3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xit" presetSubtype="4" fill="hold" nodeType="withEffect">
                                  <p:stCondLst>
                                    <p:cond delay="0"/>
                                  </p:stCondLst>
                                  <p:childTnLst>
                                    <p:animEffect transition="out" filter="wipe(down)">
                                      <p:cBhvr>
                                        <p:cTn id="6" dur="6000"/>
                                        <p:tgtEl>
                                          <p:spTgt spid="5122"/>
                                        </p:tgtEl>
                                      </p:cBhvr>
                                    </p:animEffect>
                                    <p:set>
                                      <p:cBhvr>
                                        <p:cTn id="7" dur="1" fill="hold">
                                          <p:stCondLst>
                                            <p:cond delay="5999"/>
                                          </p:stCondLst>
                                        </p:cTn>
                                        <p:tgtEl>
                                          <p:spTgt spid="5122"/>
                                        </p:tgtEl>
                                        <p:attrNameLst>
                                          <p:attrName>style.visibility</p:attrName>
                                        </p:attrNameLst>
                                      </p:cBhvr>
                                      <p:to>
                                        <p:strVal val="hidden"/>
                                      </p:to>
                                    </p:set>
                                  </p:childTnLst>
                                </p:cTn>
                              </p:par>
                              <p:par>
                                <p:cTn id="8" presetID="23" presetClass="exit" presetSubtype="32" fill="hold" nodeType="withEffect">
                                  <p:stCondLst>
                                    <p:cond delay="0"/>
                                  </p:stCondLst>
                                  <p:childTnLst>
                                    <p:anim calcmode="lin" valueType="num">
                                      <p:cBhvr>
                                        <p:cTn id="9" dur="6000"/>
                                        <p:tgtEl>
                                          <p:spTgt spid="5122"/>
                                        </p:tgtEl>
                                        <p:attrNameLst>
                                          <p:attrName>ppt_w</p:attrName>
                                        </p:attrNameLst>
                                      </p:cBhvr>
                                      <p:tavLst>
                                        <p:tav tm="0">
                                          <p:val>
                                            <p:strVal val="ppt_w"/>
                                          </p:val>
                                        </p:tav>
                                        <p:tav tm="100000">
                                          <p:val>
                                            <p:fltVal val="0"/>
                                          </p:val>
                                        </p:tav>
                                      </p:tavLst>
                                    </p:anim>
                                    <p:anim calcmode="lin" valueType="num">
                                      <p:cBhvr>
                                        <p:cTn id="10" dur="6000"/>
                                        <p:tgtEl>
                                          <p:spTgt spid="5122"/>
                                        </p:tgtEl>
                                        <p:attrNameLst>
                                          <p:attrName>ppt_h</p:attrName>
                                        </p:attrNameLst>
                                      </p:cBhvr>
                                      <p:tavLst>
                                        <p:tav tm="0">
                                          <p:val>
                                            <p:strVal val="ppt_h"/>
                                          </p:val>
                                        </p:tav>
                                        <p:tav tm="100000">
                                          <p:val>
                                            <p:fltVal val="0"/>
                                          </p:val>
                                        </p:tav>
                                      </p:tavLst>
                                    </p:anim>
                                    <p:set>
                                      <p:cBhvr>
                                        <p:cTn id="11" dur="1" fill="hold">
                                          <p:stCondLst>
                                            <p:cond delay="5999"/>
                                          </p:stCondLst>
                                        </p:cTn>
                                        <p:tgtEl>
                                          <p:spTgt spid="5122"/>
                                        </p:tgtEl>
                                        <p:attrNameLst>
                                          <p:attrName>style.visibility</p:attrName>
                                        </p:attrNameLst>
                                      </p:cBhvr>
                                      <p:to>
                                        <p:strVal val="hidden"/>
                                      </p:to>
                                    </p:set>
                                  </p:childTnLst>
                                </p:cTn>
                              </p:par>
                              <p:par>
                                <p:cTn id="12" presetID="3" presetClass="entr" presetSubtype="10" fill="hold" nodeType="withEffect">
                                  <p:stCondLst>
                                    <p:cond delay="3250"/>
                                  </p:stCondLst>
                                  <p:childTnLst>
                                    <p:set>
                                      <p:cBhvr>
                                        <p:cTn id="13" dur="1" fill="hold">
                                          <p:stCondLst>
                                            <p:cond delay="0"/>
                                          </p:stCondLst>
                                        </p:cTn>
                                        <p:tgtEl>
                                          <p:spTgt spid="5123"/>
                                        </p:tgtEl>
                                        <p:attrNameLst>
                                          <p:attrName>style.visibility</p:attrName>
                                        </p:attrNameLst>
                                      </p:cBhvr>
                                      <p:to>
                                        <p:strVal val="visible"/>
                                      </p:to>
                                    </p:set>
                                    <p:animEffect transition="in" filter="blinds(horizontal)">
                                      <p:cBhvr>
                                        <p:cTn id="14" dur="6000"/>
                                        <p:tgtEl>
                                          <p:spTgt spid="5123"/>
                                        </p:tgtEl>
                                      </p:cBhvr>
                                    </p:animEffect>
                                  </p:childTnLst>
                                </p:cTn>
                              </p:par>
                              <p:par>
                                <p:cTn id="15" presetID="23" presetClass="entr" presetSubtype="16" fill="hold" nodeType="withEffect">
                                  <p:stCondLst>
                                    <p:cond delay="0"/>
                                  </p:stCondLst>
                                  <p:childTnLst>
                                    <p:set>
                                      <p:cBhvr>
                                        <p:cTn id="16" dur="1" fill="hold">
                                          <p:stCondLst>
                                            <p:cond delay="0"/>
                                          </p:stCondLst>
                                        </p:cTn>
                                        <p:tgtEl>
                                          <p:spTgt spid="5123"/>
                                        </p:tgtEl>
                                        <p:attrNameLst>
                                          <p:attrName>style.visibility</p:attrName>
                                        </p:attrNameLst>
                                      </p:cBhvr>
                                      <p:to>
                                        <p:strVal val="visible"/>
                                      </p:to>
                                    </p:set>
                                    <p:anim calcmode="lin" valueType="num">
                                      <p:cBhvr>
                                        <p:cTn id="17" dur="6000" fill="hold"/>
                                        <p:tgtEl>
                                          <p:spTgt spid="5123"/>
                                        </p:tgtEl>
                                        <p:attrNameLst>
                                          <p:attrName>ppt_w</p:attrName>
                                        </p:attrNameLst>
                                      </p:cBhvr>
                                      <p:tavLst>
                                        <p:tav tm="0">
                                          <p:val>
                                            <p:fltVal val="0"/>
                                          </p:val>
                                        </p:tav>
                                        <p:tav tm="100000">
                                          <p:val>
                                            <p:strVal val="#ppt_w"/>
                                          </p:val>
                                        </p:tav>
                                      </p:tavLst>
                                    </p:anim>
                                    <p:anim calcmode="lin" valueType="num">
                                      <p:cBhvr>
                                        <p:cTn id="18" dur="6000" fill="hold"/>
                                        <p:tgtEl>
                                          <p:spTgt spid="5123"/>
                                        </p:tgtEl>
                                        <p:attrNameLst>
                                          <p:attrName>ppt_h</p:attrName>
                                        </p:attrNameLst>
                                      </p:cBhvr>
                                      <p:tavLst>
                                        <p:tav tm="0">
                                          <p:val>
                                            <p:fltVal val="0"/>
                                          </p:val>
                                        </p:tav>
                                        <p:tav tm="100000">
                                          <p:val>
                                            <p:strVal val="#ppt_h"/>
                                          </p:val>
                                        </p:tav>
                                      </p:tavLst>
                                    </p:anim>
                                  </p:childTnLst>
                                </p:cTn>
                              </p:par>
                            </p:childTnLst>
                          </p:cTn>
                        </p:par>
                        <p:par>
                          <p:cTn id="19" fill="hold">
                            <p:stCondLst>
                              <p:cond delay="9250"/>
                            </p:stCondLst>
                            <p:childTnLst>
                              <p:par>
                                <p:cTn id="20" presetID="41" presetClass="entr" presetSubtype="0" fill="hold" nodeType="afterEffect">
                                  <p:stCondLst>
                                    <p:cond delay="0"/>
                                  </p:stCondLst>
                                  <p:iterate type="lt">
                                    <p:tmPct val="10000"/>
                                  </p:iterate>
                                  <p:childTnLst>
                                    <p:set>
                                      <p:cBhvr>
                                        <p:cTn id="21" dur="1" fill="hold">
                                          <p:stCondLst>
                                            <p:cond delay="0"/>
                                          </p:stCondLst>
                                        </p:cTn>
                                        <p:tgtEl>
                                          <p:spTgt spid="2">
                                            <p:txEl>
                                              <p:pRg st="0" end="0"/>
                                            </p:txEl>
                                          </p:spTgt>
                                        </p:tgtEl>
                                        <p:attrNameLst>
                                          <p:attrName>style.visibility</p:attrName>
                                        </p:attrNameLst>
                                      </p:cBhvr>
                                      <p:to>
                                        <p:strVal val="visible"/>
                                      </p:to>
                                    </p:set>
                                    <p:anim calcmode="lin" valueType="num">
                                      <p:cBhvr>
                                        <p:cTn id="22" dur="75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3" dur="75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4" dur="75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5" dur="75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6" dur="75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Usuario\Documents\ÁGUA\IMAGENS ÁGUA E NATUREZA\Slide40.JPG"/>
          <p:cNvPicPr>
            <a:picLocks noChangeAspect="1" noChangeArrowheads="1"/>
          </p:cNvPicPr>
          <p:nvPr/>
        </p:nvPicPr>
        <p:blipFill>
          <a:blip r:embed="rId2">
            <a:extLst>
              <a:ext uri="{BEBA8EAE-BF5A-486C-A8C5-ECC9F3942E4B}">
                <a14:imgProps xmlns:a14="http://schemas.microsoft.com/office/drawing/2010/main" xmlns="">
                  <a14:imgLayer r:embed="rId3">
                    <a14:imgEffect>
                      <a14:saturation sat="0"/>
                    </a14:imgEffect>
                  </a14:imgLayer>
                </a14:imgProps>
              </a:ext>
              <a:ext uri="{28A0092B-C50C-407E-A947-70E740481C1C}">
                <a14:useLocalDpi xmlns:a14="http://schemas.microsoft.com/office/drawing/2010/main" xmlns="" val="0"/>
              </a:ext>
            </a:extLst>
          </a:blip>
          <a:srcRect/>
          <a:stretch>
            <a:fillRect/>
          </a:stretch>
        </p:blipFill>
        <p:spPr bwMode="auto">
          <a:xfrm>
            <a:off x="-21040" y="35064"/>
            <a:ext cx="9144000" cy="6858000"/>
          </a:xfrm>
          <a:prstGeom prst="rect">
            <a:avLst/>
          </a:prstGeom>
          <a:noFill/>
          <a:extLst>
            <a:ext uri="{909E8E84-426E-40DD-AFC4-6F175D3DCCD1}">
              <a14:hiddenFill xmlns:a14="http://schemas.microsoft.com/office/drawing/2010/main" xmlns="">
                <a:solidFill>
                  <a:srgbClr val="FFFFFF"/>
                </a:solidFill>
              </a14:hiddenFill>
            </a:ext>
          </a:extLst>
        </p:spPr>
      </p:pic>
      <p:pic>
        <p:nvPicPr>
          <p:cNvPr id="7171" name="Picture 3" descr="C:\Users\Usuario\Documents\ÁGUA\IMAGENS ÁGUA E NATUREZA\Slide40.JPG"/>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28992" y="0"/>
            <a:ext cx="9151952" cy="6858000"/>
          </a:xfrm>
          <a:prstGeom prst="rect">
            <a:avLst/>
          </a:prstGeom>
          <a:noFill/>
          <a:extLst>
            <a:ext uri="{909E8E84-426E-40DD-AFC4-6F175D3DCCD1}">
              <a14:hiddenFill xmlns:a14="http://schemas.microsoft.com/office/drawing/2010/main" xmlns="">
                <a:solidFill>
                  <a:srgbClr val="FFFFFF"/>
                </a:solidFill>
              </a14:hiddenFill>
            </a:ext>
          </a:extLst>
        </p:spPr>
      </p:pic>
      <p:sp>
        <p:nvSpPr>
          <p:cNvPr id="2" name="Retângulo 1"/>
          <p:cNvSpPr/>
          <p:nvPr/>
        </p:nvSpPr>
        <p:spPr>
          <a:xfrm>
            <a:off x="251520" y="188640"/>
            <a:ext cx="8712968" cy="2862322"/>
          </a:xfrm>
          <a:prstGeom prst="rect">
            <a:avLst/>
          </a:prstGeom>
        </p:spPr>
        <p:txBody>
          <a:bodyPr wrap="square">
            <a:spAutoFit/>
          </a:bodyPr>
          <a:lstStyle/>
          <a:p>
            <a:pPr algn="ctr"/>
            <a:r>
              <a:rPr lang="pt-BR" sz="2000" b="1" dirty="0" smtClean="0">
                <a:latin typeface="BatangChe" pitchFamily="49" charset="-127"/>
                <a:ea typeface="BatangChe" pitchFamily="49" charset="-127"/>
              </a:rPr>
              <a:t>Em </a:t>
            </a:r>
            <a:r>
              <a:rPr lang="pt-BR" sz="2000" b="1" dirty="0">
                <a:latin typeface="BatangChe" pitchFamily="49" charset="-127"/>
                <a:ea typeface="BatangChe" pitchFamily="49" charset="-127"/>
              </a:rPr>
              <a:t>alguns países existem manchas de vegetação com o seu respectivo rio que é fortemente vigiado pelo exército. </a:t>
            </a:r>
          </a:p>
          <a:p>
            <a:pPr algn="ctr"/>
            <a:r>
              <a:rPr lang="pt-BR" sz="2000" b="1" dirty="0">
                <a:latin typeface="BatangChe" pitchFamily="49" charset="-127"/>
                <a:ea typeface="BatangChe" pitchFamily="49" charset="-127"/>
              </a:rPr>
              <a:t> </a:t>
            </a:r>
            <a:r>
              <a:rPr lang="pt-BR" sz="2000" b="1" dirty="0" smtClean="0">
                <a:latin typeface="BatangChe" pitchFamily="49" charset="-127"/>
                <a:ea typeface="BatangChe" pitchFamily="49" charset="-127"/>
              </a:rPr>
              <a:t>A </a:t>
            </a:r>
            <a:r>
              <a:rPr lang="pt-BR" sz="2000" b="1" dirty="0">
                <a:latin typeface="BatangChe" pitchFamily="49" charset="-127"/>
                <a:ea typeface="BatangChe" pitchFamily="49" charset="-127"/>
              </a:rPr>
              <a:t>água é agora um tesouro muito cobiçado, mais do que o ouro ou os diamantes. Aqui já não há árvores porque quase nunca chove, e quando chega a registrar-se uma precipitação, é de chuva ácida; as estações do ano tem sido severamente transformadas pelos testes atômicos e da </a:t>
            </a:r>
            <a:r>
              <a:rPr lang="pt-BR" sz="2000" b="1" dirty="0" smtClean="0">
                <a:latin typeface="BatangChe" pitchFamily="49" charset="-127"/>
                <a:ea typeface="BatangChe" pitchFamily="49" charset="-127"/>
              </a:rPr>
              <a:t>indústria</a:t>
            </a:r>
            <a:r>
              <a:rPr lang="pt-BR" sz="2000" b="1" dirty="0">
                <a:latin typeface="BatangChe" pitchFamily="49" charset="-127"/>
                <a:ea typeface="BatangChe" pitchFamily="49" charset="-127"/>
              </a:rPr>
              <a:t>  contaminante do século XX. </a:t>
            </a:r>
          </a:p>
          <a:p>
            <a:pPr algn="ctr"/>
            <a:r>
              <a:rPr lang="pt-BR" sz="2000" b="1" dirty="0" smtClean="0">
                <a:latin typeface="BatangChe" pitchFamily="49" charset="-127"/>
                <a:ea typeface="BatangChe" pitchFamily="49" charset="-127"/>
              </a:rPr>
              <a:t>Advertiam-se </a:t>
            </a:r>
            <a:r>
              <a:rPr lang="pt-BR" sz="2000" b="1" dirty="0">
                <a:latin typeface="BatangChe" pitchFamily="49" charset="-127"/>
                <a:ea typeface="BatangChe" pitchFamily="49" charset="-127"/>
              </a:rPr>
              <a:t>que havia que cuidar o meio ambiente e  ninguém fez caso. </a:t>
            </a:r>
          </a:p>
        </p:txBody>
      </p:sp>
    </p:spTree>
    <p:extLst>
      <p:ext uri="{BB962C8B-B14F-4D97-AF65-F5344CB8AC3E}">
        <p14:creationId xmlns:p14="http://schemas.microsoft.com/office/powerpoint/2010/main" xmlns="" val="1321895130"/>
      </p:ext>
    </p:extLst>
  </p:cSld>
  <p:clrMapOvr>
    <a:masterClrMapping/>
  </p:clrMapOvr>
  <mc:AlternateContent xmlns:mc="http://schemas.openxmlformats.org/markup-compatibility/2006">
    <mc:Choice xmlns:p14="http://schemas.microsoft.com/office/powerpoint/2010/main" xmlns="" Requires="p14">
      <p:transition spd="slow" p14:dur="2000" advClick="0" advTm="41000"/>
    </mc:Choice>
    <mc:Fallback>
      <p:transition spd="slow" advClick="0" advTm="4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4" fill="hold" nodeType="withEffect">
                                  <p:stCondLst>
                                    <p:cond delay="0"/>
                                  </p:stCondLst>
                                  <p:childTnLst>
                                    <p:animEffect transition="out" filter="wheel(4)">
                                      <p:cBhvr>
                                        <p:cTn id="6" dur="5000"/>
                                        <p:tgtEl>
                                          <p:spTgt spid="7170"/>
                                        </p:tgtEl>
                                      </p:cBhvr>
                                    </p:animEffect>
                                    <p:set>
                                      <p:cBhvr>
                                        <p:cTn id="7" dur="1" fill="hold">
                                          <p:stCondLst>
                                            <p:cond delay="4999"/>
                                          </p:stCondLst>
                                        </p:cTn>
                                        <p:tgtEl>
                                          <p:spTgt spid="7170"/>
                                        </p:tgtEl>
                                        <p:attrNameLst>
                                          <p:attrName>style.visibility</p:attrName>
                                        </p:attrNameLst>
                                      </p:cBhvr>
                                      <p:to>
                                        <p:strVal val="hidden"/>
                                      </p:to>
                                    </p:set>
                                  </p:childTnLst>
                                </p:cTn>
                              </p:par>
                              <p:par>
                                <p:cTn id="8" presetID="23" presetClass="exit" presetSubtype="32" fill="hold" nodeType="withEffect">
                                  <p:stCondLst>
                                    <p:cond delay="0"/>
                                  </p:stCondLst>
                                  <p:childTnLst>
                                    <p:anim calcmode="lin" valueType="num">
                                      <p:cBhvr>
                                        <p:cTn id="9" dur="5000"/>
                                        <p:tgtEl>
                                          <p:spTgt spid="7170"/>
                                        </p:tgtEl>
                                        <p:attrNameLst>
                                          <p:attrName>ppt_w</p:attrName>
                                        </p:attrNameLst>
                                      </p:cBhvr>
                                      <p:tavLst>
                                        <p:tav tm="0">
                                          <p:val>
                                            <p:strVal val="ppt_w"/>
                                          </p:val>
                                        </p:tav>
                                        <p:tav tm="100000">
                                          <p:val>
                                            <p:fltVal val="0"/>
                                          </p:val>
                                        </p:tav>
                                      </p:tavLst>
                                    </p:anim>
                                    <p:anim calcmode="lin" valueType="num">
                                      <p:cBhvr>
                                        <p:cTn id="10" dur="5000"/>
                                        <p:tgtEl>
                                          <p:spTgt spid="7170"/>
                                        </p:tgtEl>
                                        <p:attrNameLst>
                                          <p:attrName>ppt_h</p:attrName>
                                        </p:attrNameLst>
                                      </p:cBhvr>
                                      <p:tavLst>
                                        <p:tav tm="0">
                                          <p:val>
                                            <p:strVal val="ppt_h"/>
                                          </p:val>
                                        </p:tav>
                                        <p:tav tm="100000">
                                          <p:val>
                                            <p:fltVal val="0"/>
                                          </p:val>
                                        </p:tav>
                                      </p:tavLst>
                                    </p:anim>
                                    <p:set>
                                      <p:cBhvr>
                                        <p:cTn id="11" dur="1" fill="hold">
                                          <p:stCondLst>
                                            <p:cond delay="4999"/>
                                          </p:stCondLst>
                                        </p:cTn>
                                        <p:tgtEl>
                                          <p:spTgt spid="7170"/>
                                        </p:tgtEl>
                                        <p:attrNameLst>
                                          <p:attrName>style.visibility</p:attrName>
                                        </p:attrNameLst>
                                      </p:cBhvr>
                                      <p:to>
                                        <p:strVal val="hidden"/>
                                      </p:to>
                                    </p:set>
                                  </p:childTnLst>
                                </p:cTn>
                              </p:par>
                              <p:par>
                                <p:cTn id="12" presetID="21" presetClass="entr" presetSubtype="8" fill="hold" nodeType="withEffect">
                                  <p:stCondLst>
                                    <p:cond delay="0"/>
                                  </p:stCondLst>
                                  <p:childTnLst>
                                    <p:set>
                                      <p:cBhvr>
                                        <p:cTn id="13" dur="1" fill="hold">
                                          <p:stCondLst>
                                            <p:cond delay="0"/>
                                          </p:stCondLst>
                                        </p:cTn>
                                        <p:tgtEl>
                                          <p:spTgt spid="7171"/>
                                        </p:tgtEl>
                                        <p:attrNameLst>
                                          <p:attrName>style.visibility</p:attrName>
                                        </p:attrNameLst>
                                      </p:cBhvr>
                                      <p:to>
                                        <p:strVal val="visible"/>
                                      </p:to>
                                    </p:set>
                                    <p:animEffect transition="in" filter="wheel(8)">
                                      <p:cBhvr>
                                        <p:cTn id="14" dur="5000"/>
                                        <p:tgtEl>
                                          <p:spTgt spid="7171"/>
                                        </p:tgtEl>
                                      </p:cBhvr>
                                    </p:animEffect>
                                  </p:childTnLst>
                                </p:cTn>
                              </p:par>
                              <p:par>
                                <p:cTn id="15" presetID="23" presetClass="entr" presetSubtype="16" fill="hold" nodeType="withEffect">
                                  <p:stCondLst>
                                    <p:cond delay="0"/>
                                  </p:stCondLst>
                                  <p:childTnLst>
                                    <p:set>
                                      <p:cBhvr>
                                        <p:cTn id="16" dur="1" fill="hold">
                                          <p:stCondLst>
                                            <p:cond delay="0"/>
                                          </p:stCondLst>
                                        </p:cTn>
                                        <p:tgtEl>
                                          <p:spTgt spid="7171"/>
                                        </p:tgtEl>
                                        <p:attrNameLst>
                                          <p:attrName>style.visibility</p:attrName>
                                        </p:attrNameLst>
                                      </p:cBhvr>
                                      <p:to>
                                        <p:strVal val="visible"/>
                                      </p:to>
                                    </p:set>
                                    <p:anim calcmode="lin" valueType="num">
                                      <p:cBhvr>
                                        <p:cTn id="17" dur="5000" fill="hold"/>
                                        <p:tgtEl>
                                          <p:spTgt spid="7171"/>
                                        </p:tgtEl>
                                        <p:attrNameLst>
                                          <p:attrName>ppt_w</p:attrName>
                                        </p:attrNameLst>
                                      </p:cBhvr>
                                      <p:tavLst>
                                        <p:tav tm="0">
                                          <p:val>
                                            <p:fltVal val="0"/>
                                          </p:val>
                                        </p:tav>
                                        <p:tav tm="100000">
                                          <p:val>
                                            <p:strVal val="#ppt_w"/>
                                          </p:val>
                                        </p:tav>
                                      </p:tavLst>
                                    </p:anim>
                                    <p:anim calcmode="lin" valueType="num">
                                      <p:cBhvr>
                                        <p:cTn id="18" dur="5000" fill="hold"/>
                                        <p:tgtEl>
                                          <p:spTgt spid="7171"/>
                                        </p:tgtEl>
                                        <p:attrNameLst>
                                          <p:attrName>ppt_h</p:attrName>
                                        </p:attrNameLst>
                                      </p:cBhvr>
                                      <p:tavLst>
                                        <p:tav tm="0">
                                          <p:val>
                                            <p:fltVal val="0"/>
                                          </p:val>
                                        </p:tav>
                                        <p:tav tm="100000">
                                          <p:val>
                                            <p:strVal val="#ppt_h"/>
                                          </p:val>
                                        </p:tav>
                                      </p:tavLst>
                                    </p:anim>
                                  </p:childTnLst>
                                </p:cTn>
                              </p:par>
                            </p:childTnLst>
                          </p:cTn>
                        </p:par>
                        <p:par>
                          <p:cTn id="19" fill="hold">
                            <p:stCondLst>
                              <p:cond delay="5000"/>
                            </p:stCondLst>
                            <p:childTnLst>
                              <p:par>
                                <p:cTn id="20" presetID="41" presetClass="entr" presetSubtype="0" fill="hold" nodeType="afterEffect">
                                  <p:stCondLst>
                                    <p:cond delay="0"/>
                                  </p:stCondLst>
                                  <p:iterate type="lt">
                                    <p:tmPct val="10000"/>
                                  </p:iterate>
                                  <p:childTnLst>
                                    <p:set>
                                      <p:cBhvr>
                                        <p:cTn id="21" dur="1" fill="hold">
                                          <p:stCondLst>
                                            <p:cond delay="0"/>
                                          </p:stCondLst>
                                        </p:cTn>
                                        <p:tgtEl>
                                          <p:spTgt spid="2">
                                            <p:txEl>
                                              <p:pRg st="0" end="0"/>
                                            </p:txEl>
                                          </p:spTgt>
                                        </p:tgtEl>
                                        <p:attrNameLst>
                                          <p:attrName>style.visibility</p:attrName>
                                        </p:attrNameLst>
                                      </p:cBhvr>
                                      <p:to>
                                        <p:strVal val="visible"/>
                                      </p:to>
                                    </p:set>
                                    <p:anim calcmode="lin" valueType="num">
                                      <p:cBhvr>
                                        <p:cTn id="22" dur="75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3" dur="75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4" dur="75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5" dur="75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6" dur="750" tmFilter="0,0; .5, 1; 1, 1"/>
                                        <p:tgtEl>
                                          <p:spTgt spid="2">
                                            <p:txEl>
                                              <p:pRg st="0" end="0"/>
                                            </p:txEl>
                                          </p:spTgt>
                                        </p:tgtEl>
                                      </p:cBhvr>
                                    </p:animEffect>
                                  </p:childTnLst>
                                </p:cTn>
                              </p:par>
                            </p:childTnLst>
                          </p:cTn>
                        </p:par>
                        <p:par>
                          <p:cTn id="27" fill="hold">
                            <p:stCondLst>
                              <p:cond delay="12650"/>
                            </p:stCondLst>
                            <p:childTnLst>
                              <p:par>
                                <p:cTn id="28" presetID="41" presetClass="entr" presetSubtype="0" fill="hold" nodeType="afterEffect">
                                  <p:stCondLst>
                                    <p:cond delay="0"/>
                                  </p:stCondLst>
                                  <p:iterate type="lt">
                                    <p:tmPct val="10000"/>
                                  </p:iterate>
                                  <p:childTnLst>
                                    <p:set>
                                      <p:cBhvr>
                                        <p:cTn id="29" dur="1" fill="hold">
                                          <p:stCondLst>
                                            <p:cond delay="0"/>
                                          </p:stCondLst>
                                        </p:cTn>
                                        <p:tgtEl>
                                          <p:spTgt spid="2">
                                            <p:txEl>
                                              <p:pRg st="1" end="1"/>
                                            </p:txEl>
                                          </p:spTgt>
                                        </p:tgtEl>
                                        <p:attrNameLst>
                                          <p:attrName>style.visibility</p:attrName>
                                        </p:attrNameLst>
                                      </p:cBhvr>
                                      <p:to>
                                        <p:strVal val="visible"/>
                                      </p:to>
                                    </p:set>
                                    <p:anim calcmode="lin" valueType="num">
                                      <p:cBhvr>
                                        <p:cTn id="30" dur="750" fill="hold"/>
                                        <p:tgtEl>
                                          <p:spTgt spid="2">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1" dur="750" fill="hold"/>
                                        <p:tgtEl>
                                          <p:spTgt spid="2">
                                            <p:txEl>
                                              <p:pRg st="1" end="1"/>
                                            </p:txEl>
                                          </p:spTgt>
                                        </p:tgtEl>
                                        <p:attrNameLst>
                                          <p:attrName>ppt_y</p:attrName>
                                        </p:attrNameLst>
                                      </p:cBhvr>
                                      <p:tavLst>
                                        <p:tav tm="0">
                                          <p:val>
                                            <p:strVal val="#ppt_y"/>
                                          </p:val>
                                        </p:tav>
                                        <p:tav tm="100000">
                                          <p:val>
                                            <p:strVal val="#ppt_y"/>
                                          </p:val>
                                        </p:tav>
                                      </p:tavLst>
                                    </p:anim>
                                    <p:anim calcmode="lin" valueType="num">
                                      <p:cBhvr>
                                        <p:cTn id="32" dur="750" fill="hold"/>
                                        <p:tgtEl>
                                          <p:spTgt spid="2">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3" dur="750" fill="hold"/>
                                        <p:tgtEl>
                                          <p:spTgt spid="2">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4" dur="750" tmFilter="0,0; .5, 1; 1, 1"/>
                                        <p:tgtEl>
                                          <p:spTgt spid="2">
                                            <p:txEl>
                                              <p:pRg st="1" end="1"/>
                                            </p:txEl>
                                          </p:spTgt>
                                        </p:tgtEl>
                                      </p:cBhvr>
                                    </p:animEffect>
                                  </p:childTnLst>
                                </p:cTn>
                              </p:par>
                            </p:childTnLst>
                          </p:cTn>
                        </p:par>
                        <p:par>
                          <p:cTn id="35" fill="hold">
                            <p:stCondLst>
                              <p:cond delay="32600"/>
                            </p:stCondLst>
                            <p:childTnLst>
                              <p:par>
                                <p:cTn id="36" presetID="41" presetClass="entr" presetSubtype="0" fill="hold" nodeType="afterEffect">
                                  <p:stCondLst>
                                    <p:cond delay="0"/>
                                  </p:stCondLst>
                                  <p:iterate type="lt">
                                    <p:tmPct val="10000"/>
                                  </p:iterate>
                                  <p:childTnLst>
                                    <p:set>
                                      <p:cBhvr>
                                        <p:cTn id="37" dur="1" fill="hold">
                                          <p:stCondLst>
                                            <p:cond delay="0"/>
                                          </p:stCondLst>
                                        </p:cTn>
                                        <p:tgtEl>
                                          <p:spTgt spid="2">
                                            <p:txEl>
                                              <p:pRg st="2" end="2"/>
                                            </p:txEl>
                                          </p:spTgt>
                                        </p:tgtEl>
                                        <p:attrNameLst>
                                          <p:attrName>style.visibility</p:attrName>
                                        </p:attrNameLst>
                                      </p:cBhvr>
                                      <p:to>
                                        <p:strVal val="visible"/>
                                      </p:to>
                                    </p:set>
                                    <p:anim calcmode="lin" valueType="num">
                                      <p:cBhvr>
                                        <p:cTn id="38" dur="750" fill="hold"/>
                                        <p:tgtEl>
                                          <p:spTgt spid="2">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39" dur="750" fill="hold"/>
                                        <p:tgtEl>
                                          <p:spTgt spid="2">
                                            <p:txEl>
                                              <p:pRg st="2" end="2"/>
                                            </p:txEl>
                                          </p:spTgt>
                                        </p:tgtEl>
                                        <p:attrNameLst>
                                          <p:attrName>ppt_y</p:attrName>
                                        </p:attrNameLst>
                                      </p:cBhvr>
                                      <p:tavLst>
                                        <p:tav tm="0">
                                          <p:val>
                                            <p:strVal val="#ppt_y"/>
                                          </p:val>
                                        </p:tav>
                                        <p:tav tm="100000">
                                          <p:val>
                                            <p:strVal val="#ppt_y"/>
                                          </p:val>
                                        </p:tav>
                                      </p:tavLst>
                                    </p:anim>
                                    <p:anim calcmode="lin" valueType="num">
                                      <p:cBhvr>
                                        <p:cTn id="40" dur="750" fill="hold"/>
                                        <p:tgtEl>
                                          <p:spTgt spid="2">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1" dur="750" fill="hold"/>
                                        <p:tgtEl>
                                          <p:spTgt spid="2">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2" dur="750" tmFilter="0,0; .5, 1; 1, 1"/>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9" name="Picture 3" descr="C:\Users\Usuario\Documents\ÁGUA\IMAGENS ÁGUA E NATUREZA\Slide43.JPG"/>
          <p:cNvPicPr>
            <a:picLocks noChangeAspect="1" noChangeArrowheads="1"/>
          </p:cNvPicPr>
          <p:nvPr/>
        </p:nvPicPr>
        <p:blipFill>
          <a:blip r:embed="rId2">
            <a:extLst>
              <a:ext uri="{BEBA8EAE-BF5A-486C-A8C5-ECC9F3942E4B}">
                <a14:imgProps xmlns:a14="http://schemas.microsoft.com/office/drawing/2010/main" xmlns="">
                  <a14:imgLayer r:embed="rId3">
                    <a14:imgEffect>
                      <a14:saturation sat="0"/>
                    </a14:imgEffect>
                  </a14:imgLayer>
                </a14:imgProps>
              </a:ext>
              <a:ext uri="{28A0092B-C50C-407E-A947-70E740481C1C}">
                <a14:useLocalDpi xmlns:a14="http://schemas.microsoft.com/office/drawing/2010/main" xmlns=""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xmlns="">
                <a:solidFill>
                  <a:srgbClr val="FFFFFF"/>
                </a:solidFill>
              </a14:hiddenFill>
            </a:ext>
          </a:extLst>
        </p:spPr>
      </p:pic>
      <p:pic>
        <p:nvPicPr>
          <p:cNvPr id="9220" name="Picture 4" descr="C:\Users\Usuario\Documents\ÁGUA\IMAGENS ÁGUA E NATUREZA\Slide43.JPG"/>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flipH="1">
            <a:off x="5680" y="16376"/>
            <a:ext cx="9138320" cy="6858000"/>
          </a:xfrm>
          <a:prstGeom prst="rect">
            <a:avLst/>
          </a:prstGeom>
          <a:noFill/>
          <a:extLst>
            <a:ext uri="{909E8E84-426E-40DD-AFC4-6F175D3DCCD1}">
              <a14:hiddenFill xmlns:a14="http://schemas.microsoft.com/office/drawing/2010/main" xmlns="">
                <a:solidFill>
                  <a:srgbClr val="FFFFFF"/>
                </a:solidFill>
              </a14:hiddenFill>
            </a:ext>
          </a:extLst>
        </p:spPr>
      </p:pic>
      <p:sp>
        <p:nvSpPr>
          <p:cNvPr id="2" name="Retângulo 1"/>
          <p:cNvSpPr/>
          <p:nvPr/>
        </p:nvSpPr>
        <p:spPr>
          <a:xfrm>
            <a:off x="179512" y="4439146"/>
            <a:ext cx="8964488" cy="2308324"/>
          </a:xfrm>
          <a:prstGeom prst="rect">
            <a:avLst/>
          </a:prstGeom>
        </p:spPr>
        <p:txBody>
          <a:bodyPr wrap="square">
            <a:spAutoFit/>
          </a:bodyPr>
          <a:lstStyle/>
          <a:p>
            <a:pPr algn="ctr"/>
            <a:r>
              <a:rPr lang="pt-BR" sz="2400" b="1" dirty="0" smtClean="0">
                <a:effectLst>
                  <a:outerShdw blurRad="38100" dist="38100" dir="2700000" algn="tl">
                    <a:srgbClr val="000000">
                      <a:alpha val="43137"/>
                    </a:srgbClr>
                  </a:outerShdw>
                </a:effectLst>
                <a:latin typeface="BatangChe" pitchFamily="49" charset="-127"/>
                <a:ea typeface="BatangChe" pitchFamily="49" charset="-127"/>
              </a:rPr>
              <a:t>Quando </a:t>
            </a:r>
            <a:r>
              <a:rPr lang="pt-BR" sz="2400" b="1" dirty="0">
                <a:effectLst>
                  <a:outerShdw blurRad="38100" dist="38100" dir="2700000" algn="tl">
                    <a:srgbClr val="000000">
                      <a:alpha val="43137"/>
                    </a:srgbClr>
                  </a:outerShdw>
                </a:effectLst>
                <a:latin typeface="BatangChe" pitchFamily="49" charset="-127"/>
                <a:ea typeface="BatangChe" pitchFamily="49" charset="-127"/>
              </a:rPr>
              <a:t>a minha filha me pede que lhe fale de quando era jovem descrevo o bonito que eram os bosques, a chuva, as flores, do agradável que era tomar banho e poder pescar nos rios e barragens, beber toda a água que quisesse, o quão saudável que as pessoas eram. </a:t>
            </a:r>
            <a:br>
              <a:rPr lang="pt-BR" sz="2400" b="1" dirty="0">
                <a:effectLst>
                  <a:outerShdw blurRad="38100" dist="38100" dir="2700000" algn="tl">
                    <a:srgbClr val="000000">
                      <a:alpha val="43137"/>
                    </a:srgbClr>
                  </a:outerShdw>
                </a:effectLst>
                <a:latin typeface="BatangChe" pitchFamily="49" charset="-127"/>
                <a:ea typeface="BatangChe" pitchFamily="49" charset="-127"/>
              </a:rPr>
            </a:br>
            <a:endParaRPr lang="pt-BR" sz="2400" b="1" dirty="0">
              <a:effectLst>
                <a:outerShdw blurRad="38100" dist="38100" dir="2700000" algn="tl">
                  <a:srgbClr val="000000">
                    <a:alpha val="43137"/>
                  </a:srgbClr>
                </a:outerShdw>
              </a:effectLst>
              <a:latin typeface="BatangChe" pitchFamily="49" charset="-127"/>
              <a:ea typeface="BatangChe" pitchFamily="49" charset="-127"/>
            </a:endParaRPr>
          </a:p>
        </p:txBody>
      </p:sp>
    </p:spTree>
    <p:extLst>
      <p:ext uri="{BB962C8B-B14F-4D97-AF65-F5344CB8AC3E}">
        <p14:creationId xmlns:p14="http://schemas.microsoft.com/office/powerpoint/2010/main" xmlns="" val="3341541195"/>
      </p:ext>
    </p:extLst>
  </p:cSld>
  <p:clrMapOvr>
    <a:masterClrMapping/>
  </p:clrMapOvr>
  <mc:AlternateContent xmlns:mc="http://schemas.openxmlformats.org/markup-compatibility/2006">
    <mc:Choice xmlns:p14="http://schemas.microsoft.com/office/powerpoint/2010/main" xmlns="" Requires="p14">
      <p:transition spd="slow" p14:dur="2000" advClick="0" advTm="27000"/>
    </mc:Choice>
    <mc:Fallback>
      <p:transition spd="slow" advClick="0" advTm="2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9219"/>
                                        </p:tgtEl>
                                      </p:cBhvr>
                                    </p:animEffect>
                                    <p:set>
                                      <p:cBhvr>
                                        <p:cTn id="7" dur="1" fill="hold">
                                          <p:stCondLst>
                                            <p:cond delay="4999"/>
                                          </p:stCondLst>
                                        </p:cTn>
                                        <p:tgtEl>
                                          <p:spTgt spid="9219"/>
                                        </p:tgtEl>
                                        <p:attrNameLst>
                                          <p:attrName>style.visibility</p:attrName>
                                        </p:attrNameLst>
                                      </p:cBhvr>
                                      <p:to>
                                        <p:strVal val="hidden"/>
                                      </p:to>
                                    </p:set>
                                  </p:childTnLst>
                                </p:cTn>
                              </p:par>
                              <p:par>
                                <p:cTn id="8" presetID="25" presetClass="exit" presetSubtype="0" fill="hold" nodeType="withEffect">
                                  <p:stCondLst>
                                    <p:cond delay="0"/>
                                  </p:stCondLst>
                                  <p:childTnLst>
                                    <p:animEffect transition="out" filter="fade">
                                      <p:cBhvr>
                                        <p:cTn id="9" dur="5000" accel="50000">
                                          <p:stCondLst>
                                            <p:cond delay="0"/>
                                          </p:stCondLst>
                                        </p:cTn>
                                        <p:tgtEl>
                                          <p:spTgt spid="9219"/>
                                        </p:tgtEl>
                                      </p:cBhvr>
                                    </p:animEffect>
                                    <p:anim calcmode="lin" valueType="num">
                                      <p:cBhvr>
                                        <p:cTn id="10" dur="2500" accel="50000">
                                          <p:stCondLst>
                                            <p:cond delay="0"/>
                                          </p:stCondLst>
                                        </p:cTn>
                                        <p:tgtEl>
                                          <p:spTgt spid="9219"/>
                                        </p:tgtEl>
                                        <p:attrNameLst>
                                          <p:attrName>ppt_y</p:attrName>
                                        </p:attrNameLst>
                                      </p:cBhvr>
                                      <p:tavLst>
                                        <p:tav tm="0">
                                          <p:val>
                                            <p:strVal val="ppt_y"/>
                                          </p:val>
                                        </p:tav>
                                        <p:tav tm="100000">
                                          <p:val>
                                            <p:strVal val="ppt_y+.1"/>
                                          </p:val>
                                        </p:tav>
                                      </p:tavLst>
                                    </p:anim>
                                    <p:anim calcmode="lin" valueType="num">
                                      <p:cBhvr>
                                        <p:cTn id="11" dur="2500" decel="50000">
                                          <p:stCondLst>
                                            <p:cond delay="2500"/>
                                          </p:stCondLst>
                                        </p:cTn>
                                        <p:tgtEl>
                                          <p:spTgt spid="9219"/>
                                        </p:tgtEl>
                                        <p:attrNameLst>
                                          <p:attrName>ppt_y</p:attrName>
                                        </p:attrNameLst>
                                      </p:cBhvr>
                                      <p:tavLst>
                                        <p:tav tm="0">
                                          <p:val>
                                            <p:strVal val="ppt_y"/>
                                          </p:val>
                                        </p:tav>
                                        <p:tav tm="100000">
                                          <p:val>
                                            <p:strVal val="ppt_y-.1"/>
                                          </p:val>
                                        </p:tav>
                                      </p:tavLst>
                                    </p:anim>
                                    <p:anim calcmode="lin" valueType="num">
                                      <p:cBhvr>
                                        <p:cTn id="12" dur="2500" accel="50000">
                                          <p:stCondLst>
                                            <p:cond delay="2500"/>
                                          </p:stCondLst>
                                        </p:cTn>
                                        <p:tgtEl>
                                          <p:spTgt spid="9219"/>
                                        </p:tgtEl>
                                        <p:attrNameLst>
                                          <p:attrName>ppt_x</p:attrName>
                                        </p:attrNameLst>
                                      </p:cBhvr>
                                      <p:tavLst>
                                        <p:tav tm="0">
                                          <p:val>
                                            <p:strVal val="ppt_x"/>
                                          </p:val>
                                        </p:tav>
                                        <p:tav tm="100000">
                                          <p:val>
                                            <p:strVal val="ppt_x+.4"/>
                                          </p:val>
                                        </p:tav>
                                      </p:tavLst>
                                    </p:anim>
                                    <p:anim calcmode="lin" valueType="num">
                                      <p:cBhvr>
                                        <p:cTn id="13" dur="5000"/>
                                        <p:tgtEl>
                                          <p:spTgt spid="9219"/>
                                        </p:tgtEl>
                                        <p:attrNameLst>
                                          <p:attrName>ppt_h</p:attrName>
                                        </p:attrNameLst>
                                      </p:cBhvr>
                                      <p:tavLst>
                                        <p:tav tm="0">
                                          <p:val>
                                            <p:strVal val="ppt_h"/>
                                          </p:val>
                                        </p:tav>
                                        <p:tav tm="100000">
                                          <p:val>
                                            <p:strVal val="ppt_h"/>
                                          </p:val>
                                        </p:tav>
                                      </p:tavLst>
                                    </p:anim>
                                    <p:anim calcmode="lin" valueType="num">
                                      <p:cBhvr>
                                        <p:cTn id="14" dur="2500" accel="50000">
                                          <p:stCondLst>
                                            <p:cond delay="0"/>
                                          </p:stCondLst>
                                        </p:cTn>
                                        <p:tgtEl>
                                          <p:spTgt spid="9219"/>
                                        </p:tgtEl>
                                        <p:attrNameLst>
                                          <p:attrName>ppt_w</p:attrName>
                                        </p:attrNameLst>
                                      </p:cBhvr>
                                      <p:tavLst>
                                        <p:tav tm="0">
                                          <p:val>
                                            <p:strVal val="ppt_w"/>
                                          </p:val>
                                        </p:tav>
                                        <p:tav tm="100000">
                                          <p:val>
                                            <p:strVal val="ppt_w*.05"/>
                                          </p:val>
                                        </p:tav>
                                      </p:tavLst>
                                    </p:anim>
                                    <p:anim calcmode="lin" valueType="num">
                                      <p:cBhvr>
                                        <p:cTn id="15" dur="2500" decel="50000">
                                          <p:stCondLst>
                                            <p:cond delay="2500"/>
                                          </p:stCondLst>
                                        </p:cTn>
                                        <p:tgtEl>
                                          <p:spTgt spid="9219"/>
                                        </p:tgtEl>
                                        <p:attrNameLst>
                                          <p:attrName>ppt_w</p:attrName>
                                        </p:attrNameLst>
                                      </p:cBhvr>
                                      <p:tavLst>
                                        <p:tav tm="0">
                                          <p:val>
                                            <p:strVal val="ppt_w"/>
                                          </p:val>
                                        </p:tav>
                                        <p:tav tm="100000">
                                          <p:val>
                                            <p:strVal val="ppt_w/.05"/>
                                          </p:val>
                                        </p:tav>
                                      </p:tavLst>
                                    </p:anim>
                                    <p:anim calcmode="lin" valueType="num">
                                      <p:cBhvr>
                                        <p:cTn id="16" dur="2500" accel="50000">
                                          <p:stCondLst>
                                            <p:cond delay="2500"/>
                                          </p:stCondLst>
                                        </p:cTn>
                                        <p:tgtEl>
                                          <p:spTgt spid="9219"/>
                                        </p:tgtEl>
                                        <p:attrNameLst>
                                          <p:attrName>style.rotation</p:attrName>
                                        </p:attrNameLst>
                                      </p:cBhvr>
                                      <p:tavLst>
                                        <p:tav tm="0">
                                          <p:val>
                                            <p:fltVal val="0"/>
                                          </p:val>
                                        </p:tav>
                                        <p:tav tm="100000">
                                          <p:val>
                                            <p:fltVal val="-90"/>
                                          </p:val>
                                        </p:tav>
                                      </p:tavLst>
                                    </p:anim>
                                    <p:set>
                                      <p:cBhvr>
                                        <p:cTn id="17" dur="1" fill="hold">
                                          <p:stCondLst>
                                            <p:cond delay="4999"/>
                                          </p:stCondLst>
                                        </p:cTn>
                                        <p:tgtEl>
                                          <p:spTgt spid="9219"/>
                                        </p:tgtEl>
                                        <p:attrNameLst>
                                          <p:attrName>style.visibility</p:attrName>
                                        </p:attrNameLst>
                                      </p:cBhvr>
                                      <p:to>
                                        <p:strVal val="hidden"/>
                                      </p:to>
                                    </p:set>
                                  </p:childTnLst>
                                </p:cTn>
                              </p:par>
                              <p:par>
                                <p:cTn id="18" presetID="8" presetClass="emph" presetSubtype="0" fill="hold" nodeType="withEffect">
                                  <p:stCondLst>
                                    <p:cond delay="0"/>
                                  </p:stCondLst>
                                  <p:childTnLst>
                                    <p:animRot by="21600000">
                                      <p:cBhvr>
                                        <p:cTn id="19" dur="5000" fill="hold"/>
                                        <p:tgtEl>
                                          <p:spTgt spid="9219"/>
                                        </p:tgtEl>
                                        <p:attrNameLst>
                                          <p:attrName>r</p:attrName>
                                        </p:attrNameLst>
                                      </p:cBhvr>
                                    </p:animRot>
                                  </p:childTnLst>
                                </p:cTn>
                              </p:par>
                              <p:par>
                                <p:cTn id="20" presetID="3" presetClass="entr" presetSubtype="5" fill="hold" nodeType="withEffect">
                                  <p:stCondLst>
                                    <p:cond delay="0"/>
                                  </p:stCondLst>
                                  <p:childTnLst>
                                    <p:set>
                                      <p:cBhvr>
                                        <p:cTn id="21" dur="1" fill="hold">
                                          <p:stCondLst>
                                            <p:cond delay="0"/>
                                          </p:stCondLst>
                                        </p:cTn>
                                        <p:tgtEl>
                                          <p:spTgt spid="9220"/>
                                        </p:tgtEl>
                                        <p:attrNameLst>
                                          <p:attrName>style.visibility</p:attrName>
                                        </p:attrNameLst>
                                      </p:cBhvr>
                                      <p:to>
                                        <p:strVal val="visible"/>
                                      </p:to>
                                    </p:set>
                                    <p:animEffect transition="in" filter="blinds(vertical)">
                                      <p:cBhvr>
                                        <p:cTn id="22" dur="5000"/>
                                        <p:tgtEl>
                                          <p:spTgt spid="9220"/>
                                        </p:tgtEl>
                                      </p:cBhvr>
                                    </p:animEffect>
                                  </p:childTnLst>
                                </p:cTn>
                              </p:par>
                              <p:par>
                                <p:cTn id="23" presetID="25" presetClass="entr" presetSubtype="0" fill="hold" nodeType="withEffect">
                                  <p:stCondLst>
                                    <p:cond delay="0"/>
                                  </p:stCondLst>
                                  <p:childTnLst>
                                    <p:set>
                                      <p:cBhvr>
                                        <p:cTn id="24" dur="1" fill="hold">
                                          <p:stCondLst>
                                            <p:cond delay="0"/>
                                          </p:stCondLst>
                                        </p:cTn>
                                        <p:tgtEl>
                                          <p:spTgt spid="9220"/>
                                        </p:tgtEl>
                                        <p:attrNameLst>
                                          <p:attrName>style.visibility</p:attrName>
                                        </p:attrNameLst>
                                      </p:cBhvr>
                                      <p:to>
                                        <p:strVal val="visible"/>
                                      </p:to>
                                    </p:set>
                                    <p:anim calcmode="lin" valueType="num">
                                      <p:cBhvr>
                                        <p:cTn id="25" dur="2500" decel="50000" fill="hold">
                                          <p:stCondLst>
                                            <p:cond delay="0"/>
                                          </p:stCondLst>
                                        </p:cTn>
                                        <p:tgtEl>
                                          <p:spTgt spid="9220"/>
                                        </p:tgtEl>
                                        <p:attrNameLst>
                                          <p:attrName>style.rotation</p:attrName>
                                        </p:attrNameLst>
                                      </p:cBhvr>
                                      <p:tavLst>
                                        <p:tav tm="0">
                                          <p:val>
                                            <p:fltVal val="-90"/>
                                          </p:val>
                                        </p:tav>
                                        <p:tav tm="100000">
                                          <p:val>
                                            <p:fltVal val="0"/>
                                          </p:val>
                                        </p:tav>
                                      </p:tavLst>
                                    </p:anim>
                                    <p:anim calcmode="lin" valueType="num">
                                      <p:cBhvr>
                                        <p:cTn id="26" dur="2500" decel="50000" fill="hold">
                                          <p:stCondLst>
                                            <p:cond delay="0"/>
                                          </p:stCondLst>
                                        </p:cTn>
                                        <p:tgtEl>
                                          <p:spTgt spid="9220"/>
                                        </p:tgtEl>
                                        <p:attrNameLst>
                                          <p:attrName>ppt_w</p:attrName>
                                        </p:attrNameLst>
                                      </p:cBhvr>
                                      <p:tavLst>
                                        <p:tav tm="0">
                                          <p:val>
                                            <p:strVal val="#ppt_w"/>
                                          </p:val>
                                        </p:tav>
                                        <p:tav tm="100000">
                                          <p:val>
                                            <p:strVal val="#ppt_w*.05"/>
                                          </p:val>
                                        </p:tav>
                                      </p:tavLst>
                                    </p:anim>
                                    <p:anim calcmode="lin" valueType="num">
                                      <p:cBhvr>
                                        <p:cTn id="27" dur="2500" accel="50000" fill="hold">
                                          <p:stCondLst>
                                            <p:cond delay="2500"/>
                                          </p:stCondLst>
                                        </p:cTn>
                                        <p:tgtEl>
                                          <p:spTgt spid="9220"/>
                                        </p:tgtEl>
                                        <p:attrNameLst>
                                          <p:attrName>ppt_w</p:attrName>
                                        </p:attrNameLst>
                                      </p:cBhvr>
                                      <p:tavLst>
                                        <p:tav tm="0">
                                          <p:val>
                                            <p:strVal val="#ppt_w*.05"/>
                                          </p:val>
                                        </p:tav>
                                        <p:tav tm="100000">
                                          <p:val>
                                            <p:strVal val="#ppt_w"/>
                                          </p:val>
                                        </p:tav>
                                      </p:tavLst>
                                    </p:anim>
                                    <p:anim calcmode="lin" valueType="num">
                                      <p:cBhvr>
                                        <p:cTn id="28" dur="5000" fill="hold"/>
                                        <p:tgtEl>
                                          <p:spTgt spid="9220"/>
                                        </p:tgtEl>
                                        <p:attrNameLst>
                                          <p:attrName>ppt_h</p:attrName>
                                        </p:attrNameLst>
                                      </p:cBhvr>
                                      <p:tavLst>
                                        <p:tav tm="0">
                                          <p:val>
                                            <p:strVal val="#ppt_h"/>
                                          </p:val>
                                        </p:tav>
                                        <p:tav tm="100000">
                                          <p:val>
                                            <p:strVal val="#ppt_h"/>
                                          </p:val>
                                        </p:tav>
                                      </p:tavLst>
                                    </p:anim>
                                    <p:anim calcmode="lin" valueType="num">
                                      <p:cBhvr>
                                        <p:cTn id="29" dur="2500" decel="50000" fill="hold">
                                          <p:stCondLst>
                                            <p:cond delay="0"/>
                                          </p:stCondLst>
                                        </p:cTn>
                                        <p:tgtEl>
                                          <p:spTgt spid="9220"/>
                                        </p:tgtEl>
                                        <p:attrNameLst>
                                          <p:attrName>ppt_x</p:attrName>
                                        </p:attrNameLst>
                                      </p:cBhvr>
                                      <p:tavLst>
                                        <p:tav tm="0">
                                          <p:val>
                                            <p:strVal val="#ppt_x+.4"/>
                                          </p:val>
                                        </p:tav>
                                        <p:tav tm="100000">
                                          <p:val>
                                            <p:strVal val="#ppt_x"/>
                                          </p:val>
                                        </p:tav>
                                      </p:tavLst>
                                    </p:anim>
                                    <p:anim calcmode="lin" valueType="num">
                                      <p:cBhvr>
                                        <p:cTn id="30" dur="2500" decel="50000" fill="hold">
                                          <p:stCondLst>
                                            <p:cond delay="0"/>
                                          </p:stCondLst>
                                        </p:cTn>
                                        <p:tgtEl>
                                          <p:spTgt spid="9220"/>
                                        </p:tgtEl>
                                        <p:attrNameLst>
                                          <p:attrName>ppt_y</p:attrName>
                                        </p:attrNameLst>
                                      </p:cBhvr>
                                      <p:tavLst>
                                        <p:tav tm="0">
                                          <p:val>
                                            <p:strVal val="#ppt_y-.2"/>
                                          </p:val>
                                        </p:tav>
                                        <p:tav tm="100000">
                                          <p:val>
                                            <p:strVal val="#ppt_y+.1"/>
                                          </p:val>
                                        </p:tav>
                                      </p:tavLst>
                                    </p:anim>
                                    <p:anim calcmode="lin" valueType="num">
                                      <p:cBhvr>
                                        <p:cTn id="31" dur="2500" accel="50000" fill="hold">
                                          <p:stCondLst>
                                            <p:cond delay="2500"/>
                                          </p:stCondLst>
                                        </p:cTn>
                                        <p:tgtEl>
                                          <p:spTgt spid="9220"/>
                                        </p:tgtEl>
                                        <p:attrNameLst>
                                          <p:attrName>ppt_y</p:attrName>
                                        </p:attrNameLst>
                                      </p:cBhvr>
                                      <p:tavLst>
                                        <p:tav tm="0">
                                          <p:val>
                                            <p:strVal val="#ppt_y+.1"/>
                                          </p:val>
                                        </p:tav>
                                        <p:tav tm="100000">
                                          <p:val>
                                            <p:strVal val="#ppt_y"/>
                                          </p:val>
                                        </p:tav>
                                      </p:tavLst>
                                    </p:anim>
                                    <p:animEffect transition="in" filter="fade">
                                      <p:cBhvr>
                                        <p:cTn id="32" dur="5000" decel="50000">
                                          <p:stCondLst>
                                            <p:cond delay="0"/>
                                          </p:stCondLst>
                                        </p:cTn>
                                        <p:tgtEl>
                                          <p:spTgt spid="9220"/>
                                        </p:tgtEl>
                                      </p:cBhvr>
                                    </p:animEffect>
                                  </p:childTnLst>
                                </p:cTn>
                              </p:par>
                              <p:par>
                                <p:cTn id="33" presetID="8" presetClass="emph" presetSubtype="0" fill="hold" nodeType="withEffect">
                                  <p:stCondLst>
                                    <p:cond delay="0"/>
                                  </p:stCondLst>
                                  <p:childTnLst>
                                    <p:animRot by="-21600000">
                                      <p:cBhvr>
                                        <p:cTn id="34" dur="5000" fill="hold"/>
                                        <p:tgtEl>
                                          <p:spTgt spid="9220"/>
                                        </p:tgtEl>
                                        <p:attrNameLst>
                                          <p:attrName>r</p:attrName>
                                        </p:attrNameLst>
                                      </p:cBhvr>
                                    </p:animRot>
                                  </p:childTnLst>
                                </p:cTn>
                              </p:par>
                            </p:childTnLst>
                          </p:cTn>
                        </p:par>
                        <p:par>
                          <p:cTn id="35" fill="hold">
                            <p:stCondLst>
                              <p:cond delay="5000"/>
                            </p:stCondLst>
                            <p:childTnLst>
                              <p:par>
                                <p:cTn id="36" presetID="41" presetClass="entr" presetSubtype="0" fill="hold" nodeType="afterEffect">
                                  <p:stCondLst>
                                    <p:cond delay="0"/>
                                  </p:stCondLst>
                                  <p:iterate type="lt">
                                    <p:tmPct val="10000"/>
                                  </p:iterate>
                                  <p:childTnLst>
                                    <p:set>
                                      <p:cBhvr>
                                        <p:cTn id="37" dur="1" fill="hold">
                                          <p:stCondLst>
                                            <p:cond delay="0"/>
                                          </p:stCondLst>
                                        </p:cTn>
                                        <p:tgtEl>
                                          <p:spTgt spid="2">
                                            <p:txEl>
                                              <p:pRg st="0" end="0"/>
                                            </p:txEl>
                                          </p:spTgt>
                                        </p:tgtEl>
                                        <p:attrNameLst>
                                          <p:attrName>style.visibility</p:attrName>
                                        </p:attrNameLst>
                                      </p:cBhvr>
                                      <p:to>
                                        <p:strVal val="visible"/>
                                      </p:to>
                                    </p:set>
                                    <p:anim calcmode="lin" valueType="num">
                                      <p:cBhvr>
                                        <p:cTn id="38" dur="75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39" dur="75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40" dur="75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1" dur="75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2" dur="75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C:\Users\Usuario\Documents\ÁGUA\IMAGENS ÁGUA E NATUREZA\Slide16.JP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0"/>
            <a:ext cx="9238455" cy="6986450"/>
          </a:xfrm>
          <a:prstGeom prst="rect">
            <a:avLst/>
          </a:prstGeom>
          <a:noFill/>
          <a:extLst>
            <a:ext uri="{909E8E84-426E-40DD-AFC4-6F175D3DCCD1}">
              <a14:hiddenFill xmlns:a14="http://schemas.microsoft.com/office/drawing/2010/main" xmlns="">
                <a:solidFill>
                  <a:srgbClr val="FFFFFF"/>
                </a:solidFill>
              </a14:hiddenFill>
            </a:ext>
          </a:extLst>
        </p:spPr>
      </p:pic>
      <p:pic>
        <p:nvPicPr>
          <p:cNvPr id="3" name="Picture 2" descr="planeta09"/>
          <p:cNvPicPr>
            <a:picLocks noChangeAspect="1" noChangeArrowheads="1" noCrop="1"/>
          </p:cNvPicPr>
          <p:nvPr/>
        </p:nvPicPr>
        <p:blipFill>
          <a:blip r:embed="rId3">
            <a:extLst>
              <a:ext uri="{28A0092B-C50C-407E-A947-70E740481C1C}">
                <a14:useLocalDpi xmlns:a14="http://schemas.microsoft.com/office/drawing/2010/main" xmlns="" val="0"/>
              </a:ext>
            </a:extLst>
          </a:blip>
          <a:srcRect/>
          <a:stretch>
            <a:fillRect/>
          </a:stretch>
        </p:blipFill>
        <p:spPr bwMode="auto">
          <a:xfrm>
            <a:off x="2423200" y="199336"/>
            <a:ext cx="2232248" cy="2088232"/>
          </a:xfrm>
          <a:prstGeom prst="rect">
            <a:avLst/>
          </a:prstGeom>
          <a:noFill/>
          <a:extLst>
            <a:ext uri="{909E8E84-426E-40DD-AFC4-6F175D3DCCD1}">
              <a14:hiddenFill xmlns:a14="http://schemas.microsoft.com/office/drawing/2010/main" xmlns="">
                <a:solidFill>
                  <a:srgbClr val="FFFFFF"/>
                </a:solidFill>
              </a14:hiddenFill>
            </a:ext>
          </a:extLst>
        </p:spPr>
      </p:pic>
      <p:pic>
        <p:nvPicPr>
          <p:cNvPr id="4" name="Picture 2" descr="Mountain Landscape and River"/>
          <p:cNvPicPr>
            <a:picLocks noChangeAspect="1" noChangeArrowheads="1" noCrop="1"/>
          </p:cNvPicPr>
          <p:nvPr/>
        </p:nvPicPr>
        <p:blipFill>
          <a:blip r:embed="rId4">
            <a:extLst>
              <a:ext uri="{28A0092B-C50C-407E-A947-70E740481C1C}">
                <a14:useLocalDpi xmlns:a14="http://schemas.microsoft.com/office/drawing/2010/main" xmlns="" val="0"/>
              </a:ext>
            </a:extLst>
          </a:blip>
          <a:srcRect/>
          <a:stretch>
            <a:fillRect/>
          </a:stretch>
        </p:blipFill>
        <p:spPr bwMode="auto">
          <a:xfrm>
            <a:off x="32127" y="-1295"/>
            <a:ext cx="9111873" cy="6859295"/>
          </a:xfrm>
          <a:prstGeom prst="rect">
            <a:avLst/>
          </a:prstGeom>
          <a:noFill/>
          <a:extLst>
            <a:ext uri="{909E8E84-426E-40DD-AFC4-6F175D3DCCD1}">
              <a14:hiddenFill xmlns:a14="http://schemas.microsoft.com/office/drawing/2010/main" xmlns="">
                <a:solidFill>
                  <a:srgbClr val="FFFFFF"/>
                </a:solidFill>
              </a14:hiddenFill>
            </a:ext>
          </a:extLst>
        </p:spPr>
      </p:pic>
      <p:sp>
        <p:nvSpPr>
          <p:cNvPr id="6" name="Retângulo 5"/>
          <p:cNvSpPr/>
          <p:nvPr/>
        </p:nvSpPr>
        <p:spPr>
          <a:xfrm>
            <a:off x="179512" y="199336"/>
            <a:ext cx="8784976" cy="1938992"/>
          </a:xfrm>
          <a:prstGeom prst="rect">
            <a:avLst/>
          </a:prstGeom>
        </p:spPr>
        <p:txBody>
          <a:bodyPr wrap="square">
            <a:spAutoFit/>
          </a:bodyPr>
          <a:lstStyle/>
          <a:p>
            <a:pPr algn="ctr"/>
            <a:r>
              <a:rPr lang="pt-BR" sz="2400" b="1" dirty="0" smtClean="0">
                <a:effectLst>
                  <a:outerShdw blurRad="38100" dist="38100" dir="2700000" algn="tl">
                    <a:srgbClr val="000000">
                      <a:alpha val="43137"/>
                    </a:srgbClr>
                  </a:outerShdw>
                </a:effectLst>
                <a:latin typeface="BatangChe" pitchFamily="49" charset="-127"/>
                <a:ea typeface="BatangChe" pitchFamily="49" charset="-127"/>
              </a:rPr>
              <a:t>Ela </a:t>
            </a:r>
            <a:r>
              <a:rPr lang="pt-BR" sz="2400" b="1" dirty="0">
                <a:effectLst>
                  <a:outerShdw blurRad="38100" dist="38100" dir="2700000" algn="tl">
                    <a:srgbClr val="000000">
                      <a:alpha val="43137"/>
                    </a:srgbClr>
                  </a:outerShdw>
                </a:effectLst>
                <a:latin typeface="BatangChe" pitchFamily="49" charset="-127"/>
                <a:ea typeface="BatangChe" pitchFamily="49" charset="-127"/>
              </a:rPr>
              <a:t>pergunta-me: "Papai, porque acabou a água?" Então, sinto um nó na garganta; não posso deixar de sentir-me culpado, porque pertenço à geração que destruiu o meio ambiente ou simplesmente não tomamos em conta tantos avisos. </a:t>
            </a:r>
          </a:p>
        </p:txBody>
      </p:sp>
      <p:pic>
        <p:nvPicPr>
          <p:cNvPr id="17410" name="Picture 2" descr="C:\Users\Usuario\Documents\ÁGUA\Apresentação8.jpg"/>
          <p:cNvPicPr>
            <a:picLocks noChangeAspect="1" noChangeArrowheads="1"/>
          </p:cNvPicPr>
          <p:nvPr/>
        </p:nvPicPr>
        <p:blipFill rotWithShape="1">
          <a:blip r:embed="rId5">
            <a:extLst>
              <a:ext uri="{28A0092B-C50C-407E-A947-70E740481C1C}">
                <a14:useLocalDpi xmlns:a14="http://schemas.microsoft.com/office/drawing/2010/main" xmlns="" val="0"/>
              </a:ext>
            </a:extLst>
          </a:blip>
          <a:srcRect l="17219"/>
          <a:stretch/>
        </p:blipFill>
        <p:spPr bwMode="auto">
          <a:xfrm>
            <a:off x="-21625" y="4941168"/>
            <a:ext cx="3491880" cy="1916832"/>
          </a:xfrm>
          <a:prstGeom prst="rect">
            <a:avLst/>
          </a:prstGeom>
          <a:noFill/>
          <a:extLst>
            <a:ext uri="{909E8E84-426E-40DD-AFC4-6F175D3DCCD1}">
              <a14:hiddenFill xmlns:a14="http://schemas.microsoft.com/office/drawing/2010/main" xmlns="">
                <a:solidFill>
                  <a:srgbClr val="FFFFFF"/>
                </a:solidFill>
              </a14:hiddenFill>
            </a:ext>
          </a:extLst>
        </p:spPr>
      </p:pic>
      <p:pic>
        <p:nvPicPr>
          <p:cNvPr id="8" name="Picture 2" descr="planeta09"/>
          <p:cNvPicPr>
            <a:picLocks noChangeAspect="1" noChangeArrowheads="1" noCrop="1"/>
          </p:cNvPicPr>
          <p:nvPr/>
        </p:nvPicPr>
        <p:blipFill>
          <a:blip r:embed="rId3">
            <a:extLst>
              <a:ext uri="{28A0092B-C50C-407E-A947-70E740481C1C}">
                <a14:useLocalDpi xmlns:a14="http://schemas.microsoft.com/office/drawing/2010/main" xmlns="" val="0"/>
              </a:ext>
            </a:extLst>
          </a:blip>
          <a:srcRect/>
          <a:stretch>
            <a:fillRect/>
          </a:stretch>
        </p:blipFill>
        <p:spPr bwMode="auto">
          <a:xfrm>
            <a:off x="323528" y="4941168"/>
            <a:ext cx="1096482" cy="676819"/>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294060519"/>
      </p:ext>
    </p:extLst>
  </p:cSld>
  <p:clrMapOvr>
    <a:masterClrMapping/>
  </p:clrMapOvr>
  <mc:AlternateContent xmlns:mc="http://schemas.openxmlformats.org/markup-compatibility/2006">
    <mc:Choice xmlns:p14="http://schemas.microsoft.com/office/powerpoint/2010/main" xmlns="" Requires="p14">
      <p:transition spd="slow" p14:dur="2000" advClick="0" advTm="57000"/>
    </mc:Choice>
    <mc:Fallback>
      <p:transition spd="slow" advClick="0" advTm="5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10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6000"/>
                                        <p:tgtEl>
                                          <p:spTgt spid="2"/>
                                        </p:tgtEl>
                                      </p:cBhvr>
                                    </p:animEffect>
                                  </p:childTnLst>
                                </p:cTn>
                              </p:par>
                            </p:childTnLst>
                          </p:cTn>
                        </p:par>
                        <p:par>
                          <p:cTn id="8" fill="hold">
                            <p:stCondLst>
                              <p:cond delay="7000"/>
                            </p:stCondLst>
                            <p:childTnLst>
                              <p:par>
                                <p:cTn id="9" presetID="10" presetClass="exit" presetSubtype="0" fill="hold" nodeType="afterEffect">
                                  <p:stCondLst>
                                    <p:cond delay="0"/>
                                  </p:stCondLst>
                                  <p:childTnLst>
                                    <p:animEffect transition="out" filter="fade">
                                      <p:cBhvr>
                                        <p:cTn id="10" dur="6000"/>
                                        <p:tgtEl>
                                          <p:spTgt spid="2"/>
                                        </p:tgtEl>
                                      </p:cBhvr>
                                    </p:animEffect>
                                    <p:set>
                                      <p:cBhvr>
                                        <p:cTn id="11" dur="1" fill="hold">
                                          <p:stCondLst>
                                            <p:cond delay="5999"/>
                                          </p:stCondLst>
                                        </p:cTn>
                                        <p:tgtEl>
                                          <p:spTgt spid="2"/>
                                        </p:tgtEl>
                                        <p:attrNameLst>
                                          <p:attrName>style.visibility</p:attrName>
                                        </p:attrNameLst>
                                      </p:cBhvr>
                                      <p:to>
                                        <p:strVal val="hidden"/>
                                      </p:to>
                                    </p:set>
                                  </p:childTnLst>
                                </p:cTn>
                              </p:par>
                            </p:childTnLst>
                          </p:cTn>
                        </p:par>
                        <p:par>
                          <p:cTn id="12" fill="hold">
                            <p:stCondLst>
                              <p:cond delay="13000"/>
                            </p:stCondLst>
                            <p:childTnLst>
                              <p:par>
                                <p:cTn id="13" presetID="10" presetClass="entr" presetSubtype="0"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0"/>
                                        <p:tgtEl>
                                          <p:spTgt spid="2"/>
                                        </p:tgtEl>
                                      </p:cBhvr>
                                    </p:animEffect>
                                  </p:childTnLst>
                                </p:cTn>
                              </p:par>
                            </p:childTnLst>
                          </p:cTn>
                        </p:par>
                        <p:par>
                          <p:cTn id="16" fill="hold">
                            <p:stCondLst>
                              <p:cond delay="18000"/>
                            </p:stCondLst>
                            <p:childTnLst>
                              <p:par>
                                <p:cTn id="17" presetID="10"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6000"/>
                                        <p:tgtEl>
                                          <p:spTgt spid="4"/>
                                        </p:tgtEl>
                                      </p:cBhvr>
                                    </p:animEffect>
                                  </p:childTnLst>
                                </p:cTn>
                              </p:par>
                            </p:childTnLst>
                          </p:cTn>
                        </p:par>
                        <p:par>
                          <p:cTn id="20" fill="hold">
                            <p:stCondLst>
                              <p:cond delay="240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6"/>
                                        </p:tgtEl>
                                        <p:attrNameLst>
                                          <p:attrName>style.visibility</p:attrName>
                                        </p:attrNameLst>
                                      </p:cBhvr>
                                      <p:to>
                                        <p:strVal val="visible"/>
                                      </p:to>
                                    </p:set>
                                    <p:anim calcmode="lin" valueType="num">
                                      <p:cBhvr>
                                        <p:cTn id="23" dur="75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24" dur="750" fill="hold"/>
                                        <p:tgtEl>
                                          <p:spTgt spid="6"/>
                                        </p:tgtEl>
                                        <p:attrNameLst>
                                          <p:attrName>ppt_y</p:attrName>
                                        </p:attrNameLst>
                                      </p:cBhvr>
                                      <p:tavLst>
                                        <p:tav tm="0">
                                          <p:val>
                                            <p:strVal val="#ppt_y"/>
                                          </p:val>
                                        </p:tav>
                                        <p:tav tm="100000">
                                          <p:val>
                                            <p:strVal val="#ppt_y"/>
                                          </p:val>
                                        </p:tav>
                                      </p:tavLst>
                                    </p:anim>
                                    <p:anim calcmode="lin" valueType="num">
                                      <p:cBhvr>
                                        <p:cTn id="25" dur="75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26" dur="75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27" dur="750" tmFilter="0,0; .5, 1; 1, 1"/>
                                        <p:tgtEl>
                                          <p:spTgt spid="6"/>
                                        </p:tgtEl>
                                      </p:cBhvr>
                                    </p:animEffect>
                                  </p:childTnLst>
                                </p:cTn>
                              </p:par>
                            </p:childTnLst>
                          </p:cTn>
                        </p:par>
                        <p:par>
                          <p:cTn id="28" fill="hold">
                            <p:stCondLst>
                              <p:cond delay="38925"/>
                            </p:stCondLst>
                            <p:childTnLst>
                              <p:par>
                                <p:cTn id="29" presetID="2" presetClass="entr" presetSubtype="3" fill="hold" nodeType="afterEffect">
                                  <p:stCondLst>
                                    <p:cond delay="0"/>
                                  </p:stCondLst>
                                  <p:childTnLst>
                                    <p:set>
                                      <p:cBhvr>
                                        <p:cTn id="30" dur="1" fill="hold">
                                          <p:stCondLst>
                                            <p:cond delay="0"/>
                                          </p:stCondLst>
                                        </p:cTn>
                                        <p:tgtEl>
                                          <p:spTgt spid="17410"/>
                                        </p:tgtEl>
                                        <p:attrNameLst>
                                          <p:attrName>style.visibility</p:attrName>
                                        </p:attrNameLst>
                                      </p:cBhvr>
                                      <p:to>
                                        <p:strVal val="visible"/>
                                      </p:to>
                                    </p:set>
                                    <p:anim calcmode="lin" valueType="num">
                                      <p:cBhvr additive="base">
                                        <p:cTn id="31" dur="6250" fill="hold"/>
                                        <p:tgtEl>
                                          <p:spTgt spid="17410"/>
                                        </p:tgtEl>
                                        <p:attrNameLst>
                                          <p:attrName>ppt_x</p:attrName>
                                        </p:attrNameLst>
                                      </p:cBhvr>
                                      <p:tavLst>
                                        <p:tav tm="0">
                                          <p:val>
                                            <p:strVal val="1+#ppt_w/2"/>
                                          </p:val>
                                        </p:tav>
                                        <p:tav tm="100000">
                                          <p:val>
                                            <p:strVal val="#ppt_x"/>
                                          </p:val>
                                        </p:tav>
                                      </p:tavLst>
                                    </p:anim>
                                    <p:anim calcmode="lin" valueType="num">
                                      <p:cBhvr additive="base">
                                        <p:cTn id="32" dur="6250" fill="hold"/>
                                        <p:tgtEl>
                                          <p:spTgt spid="17410"/>
                                        </p:tgtEl>
                                        <p:attrNameLst>
                                          <p:attrName>ppt_y</p:attrName>
                                        </p:attrNameLst>
                                      </p:cBhvr>
                                      <p:tavLst>
                                        <p:tav tm="0">
                                          <p:val>
                                            <p:strVal val="0-#ppt_h/2"/>
                                          </p:val>
                                        </p:tav>
                                        <p:tav tm="100000">
                                          <p:val>
                                            <p:strVal val="#ppt_y"/>
                                          </p:val>
                                        </p:tav>
                                      </p:tavLst>
                                    </p:anim>
                                  </p:childTnLst>
                                </p:cTn>
                              </p:par>
                            </p:childTnLst>
                          </p:cTn>
                        </p:par>
                        <p:par>
                          <p:cTn id="33" fill="hold">
                            <p:stCondLst>
                              <p:cond delay="45175"/>
                            </p:stCondLst>
                            <p:childTnLst>
                              <p:par>
                                <p:cTn id="34" presetID="2" presetClass="entr" presetSubtype="3" fill="hold" nodeType="after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additive="base">
                                        <p:cTn id="36" dur="7000" fill="hold"/>
                                        <p:tgtEl>
                                          <p:spTgt spid="8"/>
                                        </p:tgtEl>
                                        <p:attrNameLst>
                                          <p:attrName>ppt_x</p:attrName>
                                        </p:attrNameLst>
                                      </p:cBhvr>
                                      <p:tavLst>
                                        <p:tav tm="0">
                                          <p:val>
                                            <p:strVal val="1+#ppt_w/2"/>
                                          </p:val>
                                        </p:tav>
                                        <p:tav tm="100000">
                                          <p:val>
                                            <p:strVal val="#ppt_x"/>
                                          </p:val>
                                        </p:tav>
                                      </p:tavLst>
                                    </p:anim>
                                    <p:anim calcmode="lin" valueType="num">
                                      <p:cBhvr additive="base">
                                        <p:cTn id="37" dur="7000" fill="hold"/>
                                        <p:tgtEl>
                                          <p:spTgt spid="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Users\Usuario\Documents\ÁGUA\IMAGENS ÁGUA E NATUREZA\Slide50.JPG"/>
          <p:cNvPicPr>
            <a:picLocks noChangeAspect="1" noChangeArrowheads="1"/>
          </p:cNvPicPr>
          <p:nvPr/>
        </p:nvPicPr>
        <p:blipFill>
          <a:blip r:embed="rId2">
            <a:extLst>
              <a:ext uri="{BEBA8EAE-BF5A-486C-A8C5-ECC9F3942E4B}">
                <a14:imgProps xmlns:a14="http://schemas.microsoft.com/office/drawing/2010/main" xmlns="">
                  <a14:imgLayer r:embed="rId3">
                    <a14:imgEffect>
                      <a14:saturation sat="0"/>
                    </a14:imgEffect>
                  </a14:imgLayer>
                </a14:imgProps>
              </a:ext>
              <a:ext uri="{28A0092B-C50C-407E-A947-70E740481C1C}">
                <a14:useLocalDpi xmlns:a14="http://schemas.microsoft.com/office/drawing/2010/main" xmlns=""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xmlns="">
                <a:solidFill>
                  <a:srgbClr val="FFFFFF"/>
                </a:solidFill>
              </a14:hiddenFill>
            </a:ext>
          </a:extLst>
        </p:spPr>
      </p:pic>
      <p:pic>
        <p:nvPicPr>
          <p:cNvPr id="14339" name="Picture 3" descr="C:\Users\Usuario\Documents\ÁGUA\IMAGENS ÁGUA E NATUREZA\Slide50.JPG"/>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0" y="34260"/>
            <a:ext cx="9252520" cy="6858000"/>
          </a:xfrm>
          <a:prstGeom prst="rect">
            <a:avLst/>
          </a:prstGeom>
          <a:noFill/>
          <a:extLst>
            <a:ext uri="{909E8E84-426E-40DD-AFC4-6F175D3DCCD1}">
              <a14:hiddenFill xmlns:a14="http://schemas.microsoft.com/office/drawing/2010/main" xmlns="">
                <a:solidFill>
                  <a:srgbClr val="FFFFFF"/>
                </a:solidFill>
              </a14:hiddenFill>
            </a:ext>
          </a:extLst>
        </p:spPr>
      </p:pic>
      <p:sp>
        <p:nvSpPr>
          <p:cNvPr id="2" name="Retângulo 1"/>
          <p:cNvSpPr/>
          <p:nvPr/>
        </p:nvSpPr>
        <p:spPr>
          <a:xfrm>
            <a:off x="107504" y="4725144"/>
            <a:ext cx="8856984" cy="2308324"/>
          </a:xfrm>
          <a:prstGeom prst="rect">
            <a:avLst/>
          </a:prstGeom>
        </p:spPr>
        <p:txBody>
          <a:bodyPr wrap="square">
            <a:spAutoFit/>
          </a:bodyPr>
          <a:lstStyle/>
          <a:p>
            <a:pPr algn="ctr"/>
            <a:r>
              <a:rPr lang="pt-BR" sz="2400" b="1" dirty="0" smtClean="0">
                <a:ln w="18415" cmpd="sng">
                  <a:solidFill>
                    <a:srgbClr val="FF0000"/>
                  </a:solidFill>
                  <a:prstDash val="solid"/>
                </a:ln>
                <a:solidFill>
                  <a:schemeClr val="bg1"/>
                </a:solidFill>
                <a:effectLst>
                  <a:outerShdw blurRad="63500" dir="3600000" algn="tl" rotWithShape="0">
                    <a:srgbClr val="000000">
                      <a:alpha val="70000"/>
                    </a:srgbClr>
                  </a:outerShdw>
                </a:effectLst>
                <a:latin typeface="BatangChe" pitchFamily="49" charset="-127"/>
                <a:ea typeface="BatangChe" pitchFamily="49" charset="-127"/>
              </a:rPr>
              <a:t>Agora </a:t>
            </a:r>
            <a:r>
              <a:rPr lang="pt-BR" sz="2400" b="1" dirty="0">
                <a:ln w="18415" cmpd="sng">
                  <a:solidFill>
                    <a:srgbClr val="FF0000"/>
                  </a:solidFill>
                  <a:prstDash val="solid"/>
                </a:ln>
                <a:solidFill>
                  <a:schemeClr val="bg1"/>
                </a:solidFill>
                <a:effectLst>
                  <a:outerShdw blurRad="63500" dir="3600000" algn="tl" rotWithShape="0">
                    <a:srgbClr val="000000">
                      <a:alpha val="70000"/>
                    </a:srgbClr>
                  </a:outerShdw>
                </a:effectLst>
                <a:latin typeface="BatangChe" pitchFamily="49" charset="-127"/>
                <a:ea typeface="BatangChe" pitchFamily="49" charset="-127"/>
              </a:rPr>
              <a:t>os nossos filhos pagam um preço alto e sinceramente creio que a vida na Terra já não será possível dentro de muito pouco tempo, porque a destruição do meio ambiente chegou a um ponto irreversível.</a:t>
            </a:r>
            <a:br>
              <a:rPr lang="pt-BR" sz="2400" b="1" dirty="0">
                <a:ln w="18415" cmpd="sng">
                  <a:solidFill>
                    <a:srgbClr val="FF0000"/>
                  </a:solidFill>
                  <a:prstDash val="solid"/>
                </a:ln>
                <a:solidFill>
                  <a:schemeClr val="bg1"/>
                </a:solidFill>
                <a:effectLst>
                  <a:outerShdw blurRad="63500" dir="3600000" algn="tl" rotWithShape="0">
                    <a:srgbClr val="000000">
                      <a:alpha val="70000"/>
                    </a:srgbClr>
                  </a:outerShdw>
                </a:effectLst>
                <a:latin typeface="BatangChe" pitchFamily="49" charset="-127"/>
                <a:ea typeface="BatangChe" pitchFamily="49" charset="-127"/>
              </a:rPr>
            </a:br>
            <a:endParaRPr lang="pt-BR" sz="2400" b="1" dirty="0">
              <a:ln w="18415" cmpd="sng">
                <a:solidFill>
                  <a:srgbClr val="FF0000"/>
                </a:solidFill>
                <a:prstDash val="solid"/>
              </a:ln>
              <a:solidFill>
                <a:schemeClr val="bg1"/>
              </a:solidFill>
              <a:effectLst>
                <a:outerShdw blurRad="63500" dir="3600000" algn="tl" rotWithShape="0">
                  <a:srgbClr val="000000">
                    <a:alpha val="70000"/>
                  </a:srgbClr>
                </a:outerShdw>
              </a:effectLst>
              <a:latin typeface="BatangChe" pitchFamily="49" charset="-127"/>
              <a:ea typeface="BatangChe" pitchFamily="49" charset="-127"/>
            </a:endParaRPr>
          </a:p>
        </p:txBody>
      </p:sp>
    </p:spTree>
    <p:extLst>
      <p:ext uri="{BB962C8B-B14F-4D97-AF65-F5344CB8AC3E}">
        <p14:creationId xmlns:p14="http://schemas.microsoft.com/office/powerpoint/2010/main" xmlns="" val="3643782540"/>
      </p:ext>
    </p:extLst>
  </p:cSld>
  <p:clrMapOvr>
    <a:masterClrMapping/>
  </p:clrMapOvr>
  <mc:AlternateContent xmlns:mc="http://schemas.openxmlformats.org/markup-compatibility/2006">
    <mc:Choice xmlns:p14="http://schemas.microsoft.com/office/powerpoint/2010/main" xmlns="" Requires="p14">
      <p:transition spd="slow" p14:dur="2000" advClick="0" advTm="22000"/>
    </mc:Choice>
    <mc:Fallback>
      <p:transition spd="slow" advClick="0" advTm="22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0"/>
                                  </p:stCondLst>
                                  <p:childTnLst>
                                    <p:animEffect transition="out" filter="checkerboard(across)">
                                      <p:cBhvr>
                                        <p:cTn id="6" dur="5000"/>
                                        <p:tgtEl>
                                          <p:spTgt spid="14338"/>
                                        </p:tgtEl>
                                      </p:cBhvr>
                                    </p:animEffect>
                                    <p:set>
                                      <p:cBhvr>
                                        <p:cTn id="7" dur="1" fill="hold">
                                          <p:stCondLst>
                                            <p:cond delay="4999"/>
                                          </p:stCondLst>
                                        </p:cTn>
                                        <p:tgtEl>
                                          <p:spTgt spid="14338"/>
                                        </p:tgtEl>
                                        <p:attrNameLst>
                                          <p:attrName>style.visibility</p:attrName>
                                        </p:attrNameLst>
                                      </p:cBhvr>
                                      <p:to>
                                        <p:strVal val="hidden"/>
                                      </p:to>
                                    </p:set>
                                  </p:childTnLst>
                                </p:cTn>
                              </p:par>
                              <p:par>
                                <p:cTn id="8" presetID="49" presetClass="exit" presetSubtype="0" accel="100000" fill="hold" nodeType="withEffect">
                                  <p:stCondLst>
                                    <p:cond delay="0"/>
                                  </p:stCondLst>
                                  <p:childTnLst>
                                    <p:anim calcmode="lin" valueType="num">
                                      <p:cBhvr>
                                        <p:cTn id="9" dur="5000"/>
                                        <p:tgtEl>
                                          <p:spTgt spid="14338"/>
                                        </p:tgtEl>
                                        <p:attrNameLst>
                                          <p:attrName>ppt_w</p:attrName>
                                        </p:attrNameLst>
                                      </p:cBhvr>
                                      <p:tavLst>
                                        <p:tav tm="0">
                                          <p:val>
                                            <p:strVal val="ppt_w"/>
                                          </p:val>
                                        </p:tav>
                                        <p:tav tm="100000">
                                          <p:val>
                                            <p:fltVal val="0"/>
                                          </p:val>
                                        </p:tav>
                                      </p:tavLst>
                                    </p:anim>
                                    <p:anim calcmode="lin" valueType="num">
                                      <p:cBhvr>
                                        <p:cTn id="10" dur="5000"/>
                                        <p:tgtEl>
                                          <p:spTgt spid="14338"/>
                                        </p:tgtEl>
                                        <p:attrNameLst>
                                          <p:attrName>ppt_h</p:attrName>
                                        </p:attrNameLst>
                                      </p:cBhvr>
                                      <p:tavLst>
                                        <p:tav tm="0">
                                          <p:val>
                                            <p:strVal val="ppt_h"/>
                                          </p:val>
                                        </p:tav>
                                        <p:tav tm="100000">
                                          <p:val>
                                            <p:fltVal val="0"/>
                                          </p:val>
                                        </p:tav>
                                      </p:tavLst>
                                    </p:anim>
                                    <p:anim calcmode="lin" valueType="num">
                                      <p:cBhvr>
                                        <p:cTn id="11" dur="5000"/>
                                        <p:tgtEl>
                                          <p:spTgt spid="14338"/>
                                        </p:tgtEl>
                                        <p:attrNameLst>
                                          <p:attrName>style.rotation</p:attrName>
                                        </p:attrNameLst>
                                      </p:cBhvr>
                                      <p:tavLst>
                                        <p:tav tm="0">
                                          <p:val>
                                            <p:fltVal val="0"/>
                                          </p:val>
                                        </p:tav>
                                        <p:tav tm="100000">
                                          <p:val>
                                            <p:fltVal val="360"/>
                                          </p:val>
                                        </p:tav>
                                      </p:tavLst>
                                    </p:anim>
                                    <p:animEffect transition="out" filter="fade">
                                      <p:cBhvr>
                                        <p:cTn id="12" dur="5000"/>
                                        <p:tgtEl>
                                          <p:spTgt spid="14338"/>
                                        </p:tgtEl>
                                      </p:cBhvr>
                                    </p:animEffect>
                                    <p:set>
                                      <p:cBhvr>
                                        <p:cTn id="13" dur="1" fill="hold">
                                          <p:stCondLst>
                                            <p:cond delay="4999"/>
                                          </p:stCondLst>
                                        </p:cTn>
                                        <p:tgtEl>
                                          <p:spTgt spid="14338"/>
                                        </p:tgtEl>
                                        <p:attrNameLst>
                                          <p:attrName>style.visibility</p:attrName>
                                        </p:attrNameLst>
                                      </p:cBhvr>
                                      <p:to>
                                        <p:strVal val="hidden"/>
                                      </p:to>
                                    </p:set>
                                  </p:childTnLst>
                                </p:cTn>
                              </p:par>
                              <p:par>
                                <p:cTn id="14" presetID="5" presetClass="entr" presetSubtype="10" fill="hold" nodeType="withEffect">
                                  <p:stCondLst>
                                    <p:cond delay="0"/>
                                  </p:stCondLst>
                                  <p:childTnLst>
                                    <p:set>
                                      <p:cBhvr>
                                        <p:cTn id="15" dur="1" fill="hold">
                                          <p:stCondLst>
                                            <p:cond delay="0"/>
                                          </p:stCondLst>
                                        </p:cTn>
                                        <p:tgtEl>
                                          <p:spTgt spid="14339"/>
                                        </p:tgtEl>
                                        <p:attrNameLst>
                                          <p:attrName>style.visibility</p:attrName>
                                        </p:attrNameLst>
                                      </p:cBhvr>
                                      <p:to>
                                        <p:strVal val="visible"/>
                                      </p:to>
                                    </p:set>
                                    <p:animEffect transition="in" filter="checkerboard(across)">
                                      <p:cBhvr>
                                        <p:cTn id="16" dur="5000"/>
                                        <p:tgtEl>
                                          <p:spTgt spid="14339"/>
                                        </p:tgtEl>
                                      </p:cBhvr>
                                    </p:animEffect>
                                  </p:childTnLst>
                                </p:cTn>
                              </p:par>
                              <p:par>
                                <p:cTn id="17" presetID="49" presetClass="entr" presetSubtype="0" decel="100000" fill="hold" nodeType="withEffect">
                                  <p:stCondLst>
                                    <p:cond delay="0"/>
                                  </p:stCondLst>
                                  <p:childTnLst>
                                    <p:set>
                                      <p:cBhvr>
                                        <p:cTn id="18" dur="1" fill="hold">
                                          <p:stCondLst>
                                            <p:cond delay="0"/>
                                          </p:stCondLst>
                                        </p:cTn>
                                        <p:tgtEl>
                                          <p:spTgt spid="14339"/>
                                        </p:tgtEl>
                                        <p:attrNameLst>
                                          <p:attrName>style.visibility</p:attrName>
                                        </p:attrNameLst>
                                      </p:cBhvr>
                                      <p:to>
                                        <p:strVal val="visible"/>
                                      </p:to>
                                    </p:set>
                                    <p:anim calcmode="lin" valueType="num">
                                      <p:cBhvr>
                                        <p:cTn id="19" dur="5000" fill="hold"/>
                                        <p:tgtEl>
                                          <p:spTgt spid="14339"/>
                                        </p:tgtEl>
                                        <p:attrNameLst>
                                          <p:attrName>ppt_w</p:attrName>
                                        </p:attrNameLst>
                                      </p:cBhvr>
                                      <p:tavLst>
                                        <p:tav tm="0">
                                          <p:val>
                                            <p:fltVal val="0"/>
                                          </p:val>
                                        </p:tav>
                                        <p:tav tm="100000">
                                          <p:val>
                                            <p:strVal val="#ppt_w"/>
                                          </p:val>
                                        </p:tav>
                                      </p:tavLst>
                                    </p:anim>
                                    <p:anim calcmode="lin" valueType="num">
                                      <p:cBhvr>
                                        <p:cTn id="20" dur="5000" fill="hold"/>
                                        <p:tgtEl>
                                          <p:spTgt spid="14339"/>
                                        </p:tgtEl>
                                        <p:attrNameLst>
                                          <p:attrName>ppt_h</p:attrName>
                                        </p:attrNameLst>
                                      </p:cBhvr>
                                      <p:tavLst>
                                        <p:tav tm="0">
                                          <p:val>
                                            <p:fltVal val="0"/>
                                          </p:val>
                                        </p:tav>
                                        <p:tav tm="100000">
                                          <p:val>
                                            <p:strVal val="#ppt_h"/>
                                          </p:val>
                                        </p:tav>
                                      </p:tavLst>
                                    </p:anim>
                                    <p:anim calcmode="lin" valueType="num">
                                      <p:cBhvr>
                                        <p:cTn id="21" dur="5000" fill="hold"/>
                                        <p:tgtEl>
                                          <p:spTgt spid="14339"/>
                                        </p:tgtEl>
                                        <p:attrNameLst>
                                          <p:attrName>style.rotation</p:attrName>
                                        </p:attrNameLst>
                                      </p:cBhvr>
                                      <p:tavLst>
                                        <p:tav tm="0">
                                          <p:val>
                                            <p:fltVal val="360"/>
                                          </p:val>
                                        </p:tav>
                                        <p:tav tm="100000">
                                          <p:val>
                                            <p:fltVal val="0"/>
                                          </p:val>
                                        </p:tav>
                                      </p:tavLst>
                                    </p:anim>
                                    <p:animEffect transition="in" filter="fade">
                                      <p:cBhvr>
                                        <p:cTn id="22" dur="5000"/>
                                        <p:tgtEl>
                                          <p:spTgt spid="14339"/>
                                        </p:tgtEl>
                                      </p:cBhvr>
                                    </p:animEffect>
                                  </p:childTnLst>
                                </p:cTn>
                              </p:par>
                            </p:childTnLst>
                          </p:cTn>
                        </p:par>
                        <p:par>
                          <p:cTn id="23" fill="hold">
                            <p:stCondLst>
                              <p:cond delay="5000"/>
                            </p:stCondLst>
                            <p:childTnLst>
                              <p:par>
                                <p:cTn id="24" presetID="41" presetClass="entr" presetSubtype="0" fill="hold" grpId="0" nodeType="afterEffect">
                                  <p:stCondLst>
                                    <p:cond delay="0"/>
                                  </p:stCondLst>
                                  <p:iterate type="lt">
                                    <p:tmPct val="10000"/>
                                  </p:iterate>
                                  <p:childTnLst>
                                    <p:set>
                                      <p:cBhvr>
                                        <p:cTn id="25" dur="1" fill="hold">
                                          <p:stCondLst>
                                            <p:cond delay="0"/>
                                          </p:stCondLst>
                                        </p:cTn>
                                        <p:tgtEl>
                                          <p:spTgt spid="2"/>
                                        </p:tgtEl>
                                        <p:attrNameLst>
                                          <p:attrName>style.visibility</p:attrName>
                                        </p:attrNameLst>
                                      </p:cBhvr>
                                      <p:to>
                                        <p:strVal val="visible"/>
                                      </p:to>
                                    </p:set>
                                    <p:anim calcmode="lin" valueType="num">
                                      <p:cBhvr>
                                        <p:cTn id="26" dur="75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27" dur="750" fill="hold"/>
                                        <p:tgtEl>
                                          <p:spTgt spid="2"/>
                                        </p:tgtEl>
                                        <p:attrNameLst>
                                          <p:attrName>ppt_y</p:attrName>
                                        </p:attrNameLst>
                                      </p:cBhvr>
                                      <p:tavLst>
                                        <p:tav tm="0">
                                          <p:val>
                                            <p:strVal val="#ppt_y"/>
                                          </p:val>
                                        </p:tav>
                                        <p:tav tm="100000">
                                          <p:val>
                                            <p:strVal val="#ppt_y"/>
                                          </p:val>
                                        </p:tav>
                                      </p:tavLst>
                                    </p:anim>
                                    <p:anim calcmode="lin" valueType="num">
                                      <p:cBhvr>
                                        <p:cTn id="28" dur="75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9" dur="75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30" dur="75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Users\Usuario\Documents\ÁGUA\IMAGENS ÁGUA E NATUREZA\Slide51.JP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xmlns="">
                <a:solidFill>
                  <a:srgbClr val="FFFFFF"/>
                </a:solidFill>
              </a14:hiddenFill>
            </a:ext>
          </a:extLst>
        </p:spPr>
      </p:pic>
      <p:pic>
        <p:nvPicPr>
          <p:cNvPr id="15363" name="Picture 3" descr="C:\Users\Usuario\Documents\ÁGUA\IMAGENS ÁGUA E NATUREZA\Slide52.JPG"/>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xmlns="">
                <a:solidFill>
                  <a:srgbClr val="FFFFFF"/>
                </a:solidFill>
              </a14:hiddenFill>
            </a:ext>
          </a:extLst>
        </p:spPr>
      </p:pic>
      <p:sp>
        <p:nvSpPr>
          <p:cNvPr id="2" name="Retângulo 1"/>
          <p:cNvSpPr/>
          <p:nvPr/>
        </p:nvSpPr>
        <p:spPr>
          <a:xfrm>
            <a:off x="323528" y="4725144"/>
            <a:ext cx="7776864" cy="1569660"/>
          </a:xfrm>
          <a:prstGeom prst="rect">
            <a:avLst/>
          </a:prstGeom>
        </p:spPr>
        <p:txBody>
          <a:bodyPr wrap="square">
            <a:spAutoFit/>
          </a:bodyPr>
          <a:lstStyle/>
          <a:p>
            <a:pPr algn="ctr"/>
            <a:r>
              <a:rPr lang="pt-BR" sz="2400" b="1" dirty="0" smtClean="0">
                <a:ln>
                  <a:solidFill>
                    <a:schemeClr val="bg1"/>
                  </a:solidFill>
                </a:ln>
                <a:solidFill>
                  <a:srgbClr val="FF0000"/>
                </a:solidFill>
                <a:effectLst>
                  <a:outerShdw blurRad="38100" dist="38100" dir="2700000" algn="tl">
                    <a:srgbClr val="000000">
                      <a:alpha val="43137"/>
                    </a:srgbClr>
                  </a:outerShdw>
                </a:effectLst>
                <a:latin typeface="BatangChe" pitchFamily="49" charset="-127"/>
                <a:ea typeface="BatangChe" pitchFamily="49" charset="-127"/>
              </a:rPr>
              <a:t>Como </a:t>
            </a:r>
            <a:r>
              <a:rPr lang="pt-BR" sz="2400" b="1" dirty="0">
                <a:ln>
                  <a:solidFill>
                    <a:schemeClr val="bg1"/>
                  </a:solidFill>
                </a:ln>
                <a:solidFill>
                  <a:srgbClr val="FF0000"/>
                </a:solidFill>
                <a:effectLst>
                  <a:outerShdw blurRad="38100" dist="38100" dir="2700000" algn="tl">
                    <a:srgbClr val="000000">
                      <a:alpha val="43137"/>
                    </a:srgbClr>
                  </a:outerShdw>
                </a:effectLst>
                <a:latin typeface="BatangChe" pitchFamily="49" charset="-127"/>
                <a:ea typeface="BatangChe" pitchFamily="49" charset="-127"/>
              </a:rPr>
              <a:t>gostaria de voltar atrás e fazer com que toda a humanidade compreendesse isto quando ainda podíamos fazer alguma coisa para salvar o nosso Planeta Terra!</a:t>
            </a:r>
          </a:p>
        </p:txBody>
      </p:sp>
    </p:spTree>
    <p:extLst>
      <p:ext uri="{BB962C8B-B14F-4D97-AF65-F5344CB8AC3E}">
        <p14:creationId xmlns:p14="http://schemas.microsoft.com/office/powerpoint/2010/main" xmlns="" val="142899440"/>
      </p:ext>
    </p:extLst>
  </p:cSld>
  <p:clrMapOvr>
    <a:masterClrMapping/>
  </p:clrMapOvr>
  <mc:AlternateContent xmlns:mc="http://schemas.openxmlformats.org/markup-compatibility/2006">
    <mc:Choice xmlns:p14="http://schemas.microsoft.com/office/powerpoint/2010/main" xmlns="" Requires="p14">
      <p:transition spd="slow" p14:dur="2000" advClick="0" advTm="21000"/>
    </mc:Choice>
    <mc:Fallback>
      <p:transition spd="slow" advClick="0" advTm="2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2250"/>
                                  </p:stCondLst>
                                  <p:childTnLst>
                                    <p:set>
                                      <p:cBhvr>
                                        <p:cTn id="6" dur="1" fill="hold">
                                          <p:stCondLst>
                                            <p:cond delay="0"/>
                                          </p:stCondLst>
                                        </p:cTn>
                                        <p:tgtEl>
                                          <p:spTgt spid="15363"/>
                                        </p:tgtEl>
                                        <p:attrNameLst>
                                          <p:attrName>style.visibility</p:attrName>
                                        </p:attrNameLst>
                                      </p:cBhvr>
                                      <p:to>
                                        <p:strVal val="visible"/>
                                      </p:to>
                                    </p:set>
                                    <p:anim calcmode="lin" valueType="num">
                                      <p:cBhvr>
                                        <p:cTn id="7" dur="5000" fill="hold"/>
                                        <p:tgtEl>
                                          <p:spTgt spid="15363"/>
                                        </p:tgtEl>
                                        <p:attrNameLst>
                                          <p:attrName>ppt_w</p:attrName>
                                        </p:attrNameLst>
                                      </p:cBhvr>
                                      <p:tavLst>
                                        <p:tav tm="0">
                                          <p:val>
                                            <p:fltVal val="0"/>
                                          </p:val>
                                        </p:tav>
                                        <p:tav tm="100000">
                                          <p:val>
                                            <p:strVal val="#ppt_w"/>
                                          </p:val>
                                        </p:tav>
                                      </p:tavLst>
                                    </p:anim>
                                    <p:anim calcmode="lin" valueType="num">
                                      <p:cBhvr>
                                        <p:cTn id="8" dur="5000" fill="hold"/>
                                        <p:tgtEl>
                                          <p:spTgt spid="15363"/>
                                        </p:tgtEl>
                                        <p:attrNameLst>
                                          <p:attrName>ppt_h</p:attrName>
                                        </p:attrNameLst>
                                      </p:cBhvr>
                                      <p:tavLst>
                                        <p:tav tm="0">
                                          <p:val>
                                            <p:fltVal val="0"/>
                                          </p:val>
                                        </p:tav>
                                        <p:tav tm="100000">
                                          <p:val>
                                            <p:strVal val="#ppt_h"/>
                                          </p:val>
                                        </p:tav>
                                      </p:tavLst>
                                    </p:anim>
                                  </p:childTnLst>
                                </p:cTn>
                              </p:par>
                              <p:par>
                                <p:cTn id="9" presetID="15" presetClass="entr" presetSubtype="0" fill="hold" nodeType="withEffect">
                                  <p:stCondLst>
                                    <p:cond delay="0"/>
                                  </p:stCondLst>
                                  <p:childTnLst>
                                    <p:set>
                                      <p:cBhvr>
                                        <p:cTn id="10" dur="1" fill="hold">
                                          <p:stCondLst>
                                            <p:cond delay="0"/>
                                          </p:stCondLst>
                                        </p:cTn>
                                        <p:tgtEl>
                                          <p:spTgt spid="15363"/>
                                        </p:tgtEl>
                                        <p:attrNameLst>
                                          <p:attrName>style.visibility</p:attrName>
                                        </p:attrNameLst>
                                      </p:cBhvr>
                                      <p:to>
                                        <p:strVal val="visible"/>
                                      </p:to>
                                    </p:set>
                                    <p:anim calcmode="lin" valueType="num">
                                      <p:cBhvr>
                                        <p:cTn id="11" dur="5000" fill="hold"/>
                                        <p:tgtEl>
                                          <p:spTgt spid="15363"/>
                                        </p:tgtEl>
                                        <p:attrNameLst>
                                          <p:attrName>ppt_w</p:attrName>
                                        </p:attrNameLst>
                                      </p:cBhvr>
                                      <p:tavLst>
                                        <p:tav tm="0">
                                          <p:val>
                                            <p:fltVal val="0"/>
                                          </p:val>
                                        </p:tav>
                                        <p:tav tm="100000">
                                          <p:val>
                                            <p:strVal val="#ppt_w"/>
                                          </p:val>
                                        </p:tav>
                                      </p:tavLst>
                                    </p:anim>
                                    <p:anim calcmode="lin" valueType="num">
                                      <p:cBhvr>
                                        <p:cTn id="12" dur="5000" fill="hold"/>
                                        <p:tgtEl>
                                          <p:spTgt spid="15363"/>
                                        </p:tgtEl>
                                        <p:attrNameLst>
                                          <p:attrName>ppt_h</p:attrName>
                                        </p:attrNameLst>
                                      </p:cBhvr>
                                      <p:tavLst>
                                        <p:tav tm="0">
                                          <p:val>
                                            <p:fltVal val="0"/>
                                          </p:val>
                                        </p:tav>
                                        <p:tav tm="100000">
                                          <p:val>
                                            <p:strVal val="#ppt_h"/>
                                          </p:val>
                                        </p:tav>
                                      </p:tavLst>
                                    </p:anim>
                                    <p:anim calcmode="lin" valueType="num">
                                      <p:cBhvr>
                                        <p:cTn id="13" dur="5000" fill="hold"/>
                                        <p:tgtEl>
                                          <p:spTgt spid="15363"/>
                                        </p:tgtEl>
                                        <p:attrNameLst>
                                          <p:attrName>ppt_x</p:attrName>
                                        </p:attrNameLst>
                                      </p:cBhvr>
                                      <p:tavLst>
                                        <p:tav tm="0" fmla="#ppt_x+(cos(-2*pi*(1-$))*-#ppt_x-sin(-2*pi*(1-$))*(1-#ppt_y))*(1-$)">
                                          <p:val>
                                            <p:fltVal val="0"/>
                                          </p:val>
                                        </p:tav>
                                        <p:tav tm="100000">
                                          <p:val>
                                            <p:fltVal val="1"/>
                                          </p:val>
                                        </p:tav>
                                      </p:tavLst>
                                    </p:anim>
                                    <p:anim calcmode="lin" valueType="num">
                                      <p:cBhvr>
                                        <p:cTn id="14" dur="5000" fill="hold"/>
                                        <p:tgtEl>
                                          <p:spTgt spid="15363"/>
                                        </p:tgtEl>
                                        <p:attrNameLst>
                                          <p:attrName>ppt_y</p:attrName>
                                        </p:attrNameLst>
                                      </p:cBhvr>
                                      <p:tavLst>
                                        <p:tav tm="0" fmla="#ppt_y+(sin(-2*pi*(1-$))*-#ppt_x+cos(-2*pi*(1-$))*(1-#ppt_y))*(1-$)">
                                          <p:val>
                                            <p:fltVal val="0"/>
                                          </p:val>
                                        </p:tav>
                                        <p:tav tm="100000">
                                          <p:val>
                                            <p:fltVal val="1"/>
                                          </p:val>
                                        </p:tav>
                                      </p:tavLst>
                                    </p:anim>
                                  </p:childTnLst>
                                </p:cTn>
                              </p:par>
                            </p:childTnLst>
                          </p:cTn>
                        </p:par>
                        <p:par>
                          <p:cTn id="15" fill="hold">
                            <p:stCondLst>
                              <p:cond delay="7250"/>
                            </p:stCondLst>
                            <p:childTnLst>
                              <p:par>
                                <p:cTn id="16" presetID="41" presetClass="entr" presetSubtype="0" fill="hold" nodeType="afterEffect">
                                  <p:stCondLst>
                                    <p:cond delay="0"/>
                                  </p:stCondLst>
                                  <p:iterate type="lt">
                                    <p:tmPct val="10000"/>
                                  </p:iterate>
                                  <p:childTnLst>
                                    <p:set>
                                      <p:cBhvr>
                                        <p:cTn id="17" dur="1" fill="hold">
                                          <p:stCondLst>
                                            <p:cond delay="0"/>
                                          </p:stCondLst>
                                        </p:cTn>
                                        <p:tgtEl>
                                          <p:spTgt spid="2">
                                            <p:txEl>
                                              <p:pRg st="0" end="0"/>
                                            </p:txEl>
                                          </p:spTgt>
                                        </p:tgtEl>
                                        <p:attrNameLst>
                                          <p:attrName>style.visibility</p:attrName>
                                        </p:attrNameLst>
                                      </p:cBhvr>
                                      <p:to>
                                        <p:strVal val="visible"/>
                                      </p:to>
                                    </p:set>
                                    <p:anim calcmode="lin" valueType="num">
                                      <p:cBhvr>
                                        <p:cTn id="18"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0"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C:\Users\Usuario\Documents\ÁGUA\IMAGENS ÁGUA E NATUREZA\Slide16.JP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0"/>
            <a:ext cx="9238455" cy="6986450"/>
          </a:xfrm>
          <a:prstGeom prst="rect">
            <a:avLst/>
          </a:prstGeom>
          <a:noFill/>
          <a:extLst>
            <a:ext uri="{909E8E84-426E-40DD-AFC4-6F175D3DCCD1}">
              <a14:hiddenFill xmlns:a14="http://schemas.microsoft.com/office/drawing/2010/main" xmlns="">
                <a:solidFill>
                  <a:srgbClr val="FFFFFF"/>
                </a:solidFill>
              </a14:hiddenFill>
            </a:ext>
          </a:extLst>
        </p:spPr>
      </p:pic>
      <p:pic>
        <p:nvPicPr>
          <p:cNvPr id="3" name="Picture 2" descr="planeta09"/>
          <p:cNvPicPr>
            <a:picLocks noChangeAspect="1" noChangeArrowheads="1" noCrop="1"/>
          </p:cNvPicPr>
          <p:nvPr/>
        </p:nvPicPr>
        <p:blipFill>
          <a:blip r:embed="rId3">
            <a:extLst>
              <a:ext uri="{28A0092B-C50C-407E-A947-70E740481C1C}">
                <a14:useLocalDpi xmlns:a14="http://schemas.microsoft.com/office/drawing/2010/main" xmlns="" val="0"/>
              </a:ext>
            </a:extLst>
          </a:blip>
          <a:srcRect/>
          <a:stretch>
            <a:fillRect/>
          </a:stretch>
        </p:blipFill>
        <p:spPr bwMode="auto">
          <a:xfrm>
            <a:off x="2411760" y="188640"/>
            <a:ext cx="2232248" cy="2088232"/>
          </a:xfrm>
          <a:prstGeom prst="rect">
            <a:avLst/>
          </a:prstGeom>
          <a:noFill/>
          <a:extLst>
            <a:ext uri="{909E8E84-426E-40DD-AFC4-6F175D3DCCD1}">
              <a14:hiddenFill xmlns:a14="http://schemas.microsoft.com/office/drawing/2010/main" xmlns="">
                <a:solidFill>
                  <a:srgbClr val="FFFFFF"/>
                </a:solidFill>
              </a14:hiddenFill>
            </a:ext>
          </a:extLst>
        </p:spPr>
      </p:pic>
      <p:sp>
        <p:nvSpPr>
          <p:cNvPr id="5" name="Retângulo 4"/>
          <p:cNvSpPr/>
          <p:nvPr/>
        </p:nvSpPr>
        <p:spPr>
          <a:xfrm>
            <a:off x="539552" y="4797152"/>
            <a:ext cx="7776864" cy="369332"/>
          </a:xfrm>
          <a:prstGeom prst="rect">
            <a:avLst/>
          </a:prstGeom>
        </p:spPr>
        <p:txBody>
          <a:bodyPr wrap="square">
            <a:spAutoFit/>
          </a:bodyPr>
          <a:lstStyle/>
          <a:p>
            <a:endParaRPr lang="pt-BR" dirty="0"/>
          </a:p>
        </p:txBody>
      </p:sp>
      <p:sp>
        <p:nvSpPr>
          <p:cNvPr id="4" name="CaixaDeTexto 3"/>
          <p:cNvSpPr txBox="1"/>
          <p:nvPr/>
        </p:nvSpPr>
        <p:spPr>
          <a:xfrm>
            <a:off x="323528" y="4581128"/>
            <a:ext cx="8712968" cy="2246769"/>
          </a:xfrm>
          <a:prstGeom prst="rect">
            <a:avLst/>
          </a:prstGeom>
          <a:noFill/>
        </p:spPr>
        <p:txBody>
          <a:bodyPr wrap="square" rtlCol="0">
            <a:spAutoFit/>
          </a:bodyPr>
          <a:lstStyle/>
          <a:p>
            <a:r>
              <a:rPr lang="pt-BR" sz="2000" b="1" dirty="0" smtClean="0">
                <a:solidFill>
                  <a:srgbClr val="FF0000"/>
                </a:solidFill>
                <a:effectLst>
                  <a:outerShdw blurRad="38100" dist="38100" dir="2700000" algn="tl">
                    <a:srgbClr val="000000">
                      <a:alpha val="43137"/>
                    </a:srgbClr>
                  </a:outerShdw>
                </a:effectLst>
                <a:latin typeface="BatangChe" pitchFamily="49" charset="-127"/>
                <a:ea typeface="BatangChe" pitchFamily="49" charset="-127"/>
              </a:rPr>
              <a:t>TEXTO: CARTA ESCRITA NO ANO DE 2070.</a:t>
            </a:r>
          </a:p>
          <a:p>
            <a:r>
              <a:rPr lang="pt-BR" sz="2000" b="1" i="1" dirty="0">
                <a:solidFill>
                  <a:srgbClr val="FF0000"/>
                </a:solidFill>
                <a:effectLst>
                  <a:outerShdw blurRad="38100" dist="38100" dir="2700000" algn="tl">
                    <a:srgbClr val="000000">
                      <a:alpha val="43137"/>
                    </a:srgbClr>
                  </a:outerShdw>
                </a:effectLst>
                <a:latin typeface="BatangChe" pitchFamily="49" charset="-127"/>
                <a:ea typeface="BatangChe" pitchFamily="49" charset="-127"/>
              </a:rPr>
              <a:t>Extraído da revista biográfica "Crónicas de </a:t>
            </a:r>
            <a:r>
              <a:rPr lang="pt-BR" sz="2000" b="1" i="1" dirty="0" err="1">
                <a:solidFill>
                  <a:srgbClr val="FF0000"/>
                </a:solidFill>
                <a:effectLst>
                  <a:outerShdw blurRad="38100" dist="38100" dir="2700000" algn="tl">
                    <a:srgbClr val="000000">
                      <a:alpha val="43137"/>
                    </a:srgbClr>
                  </a:outerShdw>
                </a:effectLst>
                <a:latin typeface="BatangChe" pitchFamily="49" charset="-127"/>
                <a:ea typeface="BatangChe" pitchFamily="49" charset="-127"/>
              </a:rPr>
              <a:t>los</a:t>
            </a:r>
            <a:r>
              <a:rPr lang="pt-BR" sz="2000" b="1" i="1" dirty="0">
                <a:solidFill>
                  <a:srgbClr val="FF0000"/>
                </a:solidFill>
                <a:effectLst>
                  <a:outerShdw blurRad="38100" dist="38100" dir="2700000" algn="tl">
                    <a:srgbClr val="000000">
                      <a:alpha val="43137"/>
                    </a:srgbClr>
                  </a:outerShdw>
                </a:effectLst>
                <a:latin typeface="BatangChe" pitchFamily="49" charset="-127"/>
                <a:ea typeface="BatangChe" pitchFamily="49" charset="-127"/>
              </a:rPr>
              <a:t> </a:t>
            </a:r>
            <a:r>
              <a:rPr lang="pt-BR" sz="2000" b="1" i="1" dirty="0" err="1">
                <a:solidFill>
                  <a:srgbClr val="FF0000"/>
                </a:solidFill>
                <a:effectLst>
                  <a:outerShdw blurRad="38100" dist="38100" dir="2700000" algn="tl">
                    <a:srgbClr val="000000">
                      <a:alpha val="43137"/>
                    </a:srgbClr>
                  </a:outerShdw>
                </a:effectLst>
                <a:latin typeface="BatangChe" pitchFamily="49" charset="-127"/>
                <a:ea typeface="BatangChe" pitchFamily="49" charset="-127"/>
              </a:rPr>
              <a:t>Tiempos</a:t>
            </a:r>
            <a:r>
              <a:rPr lang="pt-BR" sz="2000" b="1" i="1" dirty="0">
                <a:solidFill>
                  <a:srgbClr val="FF0000"/>
                </a:solidFill>
                <a:effectLst>
                  <a:outerShdw blurRad="38100" dist="38100" dir="2700000" algn="tl">
                    <a:srgbClr val="000000">
                      <a:alpha val="43137"/>
                    </a:srgbClr>
                  </a:outerShdw>
                </a:effectLst>
                <a:latin typeface="BatangChe" pitchFamily="49" charset="-127"/>
                <a:ea typeface="BatangChe" pitchFamily="49" charset="-127"/>
              </a:rPr>
              <a:t>"</a:t>
            </a:r>
            <a:endParaRPr lang="pt-BR" sz="2000" b="1" dirty="0">
              <a:solidFill>
                <a:srgbClr val="FF0000"/>
              </a:solidFill>
              <a:effectLst>
                <a:outerShdw blurRad="38100" dist="38100" dir="2700000" algn="tl">
                  <a:srgbClr val="000000">
                    <a:alpha val="43137"/>
                  </a:srgbClr>
                </a:outerShdw>
              </a:effectLst>
              <a:latin typeface="BatangChe" pitchFamily="49" charset="-127"/>
              <a:ea typeface="BatangChe" pitchFamily="49" charset="-127"/>
            </a:endParaRPr>
          </a:p>
          <a:p>
            <a:r>
              <a:rPr lang="pt-BR" sz="2000" b="1" dirty="0" smtClean="0">
                <a:solidFill>
                  <a:srgbClr val="FF0000"/>
                </a:solidFill>
                <a:effectLst>
                  <a:outerShdw blurRad="38100" dist="38100" dir="2700000" algn="tl">
                    <a:srgbClr val="000000">
                      <a:alpha val="43137"/>
                    </a:srgbClr>
                  </a:outerShdw>
                </a:effectLst>
                <a:latin typeface="BatangChe" pitchFamily="49" charset="-127"/>
                <a:ea typeface="BatangChe" pitchFamily="49" charset="-127"/>
              </a:rPr>
              <a:t>FORMATAÇÃO: DOROTÉIA GOMES</a:t>
            </a:r>
          </a:p>
          <a:p>
            <a:r>
              <a:rPr lang="pt-BR" sz="2000" b="1" dirty="0" smtClean="0">
                <a:solidFill>
                  <a:srgbClr val="FF0000"/>
                </a:solidFill>
                <a:effectLst>
                  <a:outerShdw blurRad="38100" dist="38100" dir="2700000" algn="tl">
                    <a:srgbClr val="000000">
                      <a:alpha val="43137"/>
                    </a:srgbClr>
                  </a:outerShdw>
                </a:effectLst>
                <a:latin typeface="BatangChe" pitchFamily="49" charset="-127"/>
                <a:ea typeface="BatangChe" pitchFamily="49" charset="-127"/>
              </a:rPr>
              <a:t>MÚSICA: PLANETA ÁGUA (GUILHERME ARANTES).</a:t>
            </a:r>
          </a:p>
          <a:p>
            <a:r>
              <a:rPr lang="pt-BR" sz="2000" b="1" dirty="0" smtClean="0">
                <a:solidFill>
                  <a:srgbClr val="FF0000"/>
                </a:solidFill>
                <a:effectLst>
                  <a:outerShdw blurRad="38100" dist="38100" dir="2700000" algn="tl">
                    <a:srgbClr val="000000">
                      <a:alpha val="43137"/>
                    </a:srgbClr>
                  </a:outerShdw>
                </a:effectLst>
                <a:latin typeface="BatangChe" pitchFamily="49" charset="-127"/>
                <a:ea typeface="BatangChe" pitchFamily="49" charset="-127"/>
                <a:hlinkClick r:id="rId4"/>
              </a:rPr>
              <a:t>www.sergrasan.com/doroteiagomesslides</a:t>
            </a:r>
            <a:endParaRPr lang="pt-BR" sz="2000" b="1" dirty="0" smtClean="0">
              <a:solidFill>
                <a:srgbClr val="FF0000"/>
              </a:solidFill>
              <a:effectLst>
                <a:outerShdw blurRad="38100" dist="38100" dir="2700000" algn="tl">
                  <a:srgbClr val="000000">
                    <a:alpha val="43137"/>
                  </a:srgbClr>
                </a:outerShdw>
              </a:effectLst>
              <a:latin typeface="BatangChe" pitchFamily="49" charset="-127"/>
              <a:ea typeface="BatangChe" pitchFamily="49" charset="-127"/>
            </a:endParaRPr>
          </a:p>
          <a:p>
            <a:r>
              <a:rPr lang="pt-BR" sz="2000" b="1" dirty="0" smtClean="0">
                <a:solidFill>
                  <a:srgbClr val="FF0000"/>
                </a:solidFill>
                <a:effectLst>
                  <a:outerShdw blurRad="38100" dist="38100" dir="2700000" algn="tl">
                    <a:srgbClr val="000000">
                      <a:alpha val="43137"/>
                    </a:srgbClr>
                  </a:outerShdw>
                </a:effectLst>
                <a:latin typeface="BatangChe" pitchFamily="49" charset="-127"/>
                <a:ea typeface="BatangChe" pitchFamily="49" charset="-127"/>
                <a:hlinkClick r:id="rId5"/>
              </a:rPr>
              <a:t>doroteiagomes06@gmail.com</a:t>
            </a:r>
            <a:endParaRPr lang="pt-BR" sz="2000" b="1" dirty="0" smtClean="0">
              <a:solidFill>
                <a:srgbClr val="FF0000"/>
              </a:solidFill>
              <a:effectLst>
                <a:outerShdw blurRad="38100" dist="38100" dir="2700000" algn="tl">
                  <a:srgbClr val="000000">
                    <a:alpha val="43137"/>
                  </a:srgbClr>
                </a:outerShdw>
              </a:effectLst>
              <a:latin typeface="BatangChe" pitchFamily="49" charset="-127"/>
              <a:ea typeface="BatangChe" pitchFamily="49" charset="-127"/>
            </a:endParaRPr>
          </a:p>
          <a:p>
            <a:endParaRPr lang="pt-BR" sz="2000" b="1" dirty="0">
              <a:solidFill>
                <a:srgbClr val="FF0000"/>
              </a:solidFill>
              <a:effectLst>
                <a:outerShdw blurRad="38100" dist="38100" dir="2700000" algn="tl">
                  <a:srgbClr val="000000">
                    <a:alpha val="43137"/>
                  </a:srgbClr>
                </a:outerShdw>
              </a:effectLst>
              <a:latin typeface="BatangChe" pitchFamily="49" charset="-127"/>
              <a:ea typeface="BatangChe" pitchFamily="49" charset="-127"/>
            </a:endParaRPr>
          </a:p>
        </p:txBody>
      </p:sp>
    </p:spTree>
    <p:extLst>
      <p:ext uri="{BB962C8B-B14F-4D97-AF65-F5344CB8AC3E}">
        <p14:creationId xmlns:p14="http://schemas.microsoft.com/office/powerpoint/2010/main" xmlns="" val="1206262139"/>
      </p:ext>
    </p:extLst>
  </p:cSld>
  <p:clrMapOvr>
    <a:masterClrMapping/>
  </p:clrMapOvr>
  <mc:AlternateContent xmlns:mc="http://schemas.openxmlformats.org/markup-compatibility/2006">
    <mc:Choice xmlns:p14="http://schemas.microsoft.com/office/powerpoint/2010/main" xmlns="" Requires="p14">
      <p:transition spd="slow" p14:dur="2000" advClick="0" advTm="51000"/>
    </mc:Choice>
    <mc:Fallback>
      <p:transition spd="slow" advClick="0" advTm="5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10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6000"/>
                                        <p:tgtEl>
                                          <p:spTgt spid="2"/>
                                        </p:tgtEl>
                                      </p:cBhvr>
                                    </p:animEffect>
                                  </p:childTnLst>
                                </p:cTn>
                              </p:par>
                            </p:childTnLst>
                          </p:cTn>
                        </p:par>
                        <p:par>
                          <p:cTn id="8" fill="hold">
                            <p:stCondLst>
                              <p:cond delay="7000"/>
                            </p:stCondLst>
                            <p:childTnLst>
                              <p:par>
                                <p:cTn id="9" presetID="10" presetClass="exit" presetSubtype="0" fill="hold" nodeType="afterEffect">
                                  <p:stCondLst>
                                    <p:cond delay="0"/>
                                  </p:stCondLst>
                                  <p:childTnLst>
                                    <p:animEffect transition="out" filter="fade">
                                      <p:cBhvr>
                                        <p:cTn id="10" dur="6000"/>
                                        <p:tgtEl>
                                          <p:spTgt spid="2"/>
                                        </p:tgtEl>
                                      </p:cBhvr>
                                    </p:animEffect>
                                    <p:set>
                                      <p:cBhvr>
                                        <p:cTn id="11" dur="1" fill="hold">
                                          <p:stCondLst>
                                            <p:cond delay="5999"/>
                                          </p:stCondLst>
                                        </p:cTn>
                                        <p:tgtEl>
                                          <p:spTgt spid="2"/>
                                        </p:tgtEl>
                                        <p:attrNameLst>
                                          <p:attrName>style.visibility</p:attrName>
                                        </p:attrNameLst>
                                      </p:cBhvr>
                                      <p:to>
                                        <p:strVal val="hidden"/>
                                      </p:to>
                                    </p:set>
                                  </p:childTnLst>
                                </p:cTn>
                              </p:par>
                            </p:childTnLst>
                          </p:cTn>
                        </p:par>
                        <p:par>
                          <p:cTn id="12" fill="hold">
                            <p:stCondLst>
                              <p:cond delay="13000"/>
                            </p:stCondLst>
                            <p:childTnLst>
                              <p:par>
                                <p:cTn id="13" presetID="10" presetClass="entr" presetSubtype="0"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0"/>
                                        <p:tgtEl>
                                          <p:spTgt spid="2"/>
                                        </p:tgtEl>
                                      </p:cBhvr>
                                    </p:animEffect>
                                  </p:childTnLst>
                                </p:cTn>
                              </p:par>
                              <p:par>
                                <p:cTn id="16" presetID="26" presetClass="emph" presetSubtype="0" repeatCount="2000" fill="hold" nodeType="withEffect">
                                  <p:stCondLst>
                                    <p:cond delay="0"/>
                                  </p:stCondLst>
                                  <p:childTnLst>
                                    <p:animEffect transition="out" filter="fade">
                                      <p:cBhvr>
                                        <p:cTn id="17" dur="5000" tmFilter="0, 0; .2, .5; .8, .5; 1, 0"/>
                                        <p:tgtEl>
                                          <p:spTgt spid="2"/>
                                        </p:tgtEl>
                                      </p:cBhvr>
                                    </p:animEffect>
                                    <p:animScale>
                                      <p:cBhvr>
                                        <p:cTn id="18" dur="2500" autoRev="1" fill="hold"/>
                                        <p:tgtEl>
                                          <p:spTgt spid="2"/>
                                        </p:tgtEl>
                                      </p:cBhvr>
                                      <p:by x="105000" y="105000"/>
                                    </p:animScale>
                                  </p:childTnLst>
                                </p:cTn>
                              </p:par>
                            </p:childTnLst>
                          </p:cTn>
                        </p:par>
                        <p:par>
                          <p:cTn id="19" fill="hold">
                            <p:stCondLst>
                              <p:cond delay="23000"/>
                            </p:stCondLst>
                            <p:childTnLst>
                              <p:par>
                                <p:cTn id="20" presetID="41"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 calcmode="lin" valueType="num">
                                      <p:cBhvr>
                                        <p:cTn id="22"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4"/>
                                        </p:tgtEl>
                                        <p:attrNameLst>
                                          <p:attrName>ppt_y</p:attrName>
                                        </p:attrNameLst>
                                      </p:cBhvr>
                                      <p:tavLst>
                                        <p:tav tm="0">
                                          <p:val>
                                            <p:strVal val="#ppt_y"/>
                                          </p:val>
                                        </p:tav>
                                        <p:tav tm="100000">
                                          <p:val>
                                            <p:strVal val="#ppt_y"/>
                                          </p:val>
                                        </p:tav>
                                      </p:tavLst>
                                    </p:anim>
                                    <p:anim calcmode="lin" valueType="num">
                                      <p:cBhvr>
                                        <p:cTn id="24"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heme/theme1.xml><?xml version="1.0" encoding="utf-8"?>
<a:theme xmlns:a="http://schemas.openxmlformats.org/drawingml/2006/main" name="A_CARTA_ESCRITA_NO_ANO_DE_2070">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A_CARTA_ESCRITA_NO_ANO_DE_2070</Template>
  <TotalTime>1</TotalTime>
  <Words>637</Words>
  <Application>Microsoft Office PowerPoint</Application>
  <PresentationFormat>Apresentação na tela (4:3)</PresentationFormat>
  <Paragraphs>37</Paragraphs>
  <Slides>18</Slides>
  <Notes>0</Notes>
  <HiddenSlides>0</HiddenSlides>
  <MMClips>0</MMClips>
  <ScaleCrop>false</ScaleCrop>
  <HeadingPairs>
    <vt:vector size="4" baseType="variant">
      <vt:variant>
        <vt:lpstr>Tema</vt:lpstr>
      </vt:variant>
      <vt:variant>
        <vt:i4>1</vt:i4>
      </vt:variant>
      <vt:variant>
        <vt:lpstr>Títulos de slides</vt:lpstr>
      </vt:variant>
      <vt:variant>
        <vt:i4>18</vt:i4>
      </vt:variant>
    </vt:vector>
  </HeadingPairs>
  <TitlesOfParts>
    <vt:vector size="19" baseType="lpstr">
      <vt:lpstr>A_CARTA_ESCRITA_NO_ANO_DE_2070</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Usuario</dc:creator>
  <cp:lastModifiedBy>Usuario</cp:lastModifiedBy>
  <cp:revision>1</cp:revision>
  <dcterms:created xsi:type="dcterms:W3CDTF">2016-11-17T21:33:05Z</dcterms:created>
  <dcterms:modified xsi:type="dcterms:W3CDTF">2016-11-17T21:34:08Z</dcterms:modified>
</cp:coreProperties>
</file>