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dcCje5+LzesvJ38XliZYQ==" hashData="AP1tUqbNkivrKr+4PoxrQWCJ3F3a1paWBYKUKJgy9k/6twan9jLxlclssh+Bi/rqyKVsov5pnGboWvESVCVTV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30" autoAdjust="0"/>
    <p:restoredTop sz="94660"/>
  </p:normalViewPr>
  <p:slideViewPr>
    <p:cSldViewPr>
      <p:cViewPr varScale="1">
        <p:scale>
          <a:sx n="74" d="100"/>
          <a:sy n="74" d="100"/>
        </p:scale>
        <p:origin x="1200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EB779-0AD7-423B-8419-39183C11EF68}" type="datetimeFigureOut">
              <a:rPr lang="pt-BR" smtClean="0"/>
              <a:t>29/07/2014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EBD3F-36A4-49ED-8431-9561866E20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5581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EB779-0AD7-423B-8419-39183C11EF68}" type="datetimeFigureOut">
              <a:rPr lang="pt-BR" smtClean="0"/>
              <a:t>29/07/2014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EBD3F-36A4-49ED-8431-9561866E20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2776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EB779-0AD7-423B-8419-39183C11EF68}" type="datetimeFigureOut">
              <a:rPr lang="pt-BR" smtClean="0"/>
              <a:t>29/07/2014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EBD3F-36A4-49ED-8431-9561866E20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0349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EB779-0AD7-423B-8419-39183C11EF68}" type="datetimeFigureOut">
              <a:rPr lang="pt-BR" smtClean="0"/>
              <a:t>29/07/2014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EBD3F-36A4-49ED-8431-9561866E20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8791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EB779-0AD7-423B-8419-39183C11EF68}" type="datetimeFigureOut">
              <a:rPr lang="pt-BR" smtClean="0"/>
              <a:t>29/07/2014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EBD3F-36A4-49ED-8431-9561866E20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2955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EB779-0AD7-423B-8419-39183C11EF68}" type="datetimeFigureOut">
              <a:rPr lang="pt-BR" smtClean="0"/>
              <a:t>29/07/2014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EBD3F-36A4-49ED-8431-9561866E20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7054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EB779-0AD7-423B-8419-39183C11EF68}" type="datetimeFigureOut">
              <a:rPr lang="pt-BR" smtClean="0"/>
              <a:t>29/07/2014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EBD3F-36A4-49ED-8431-9561866E20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09426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EB779-0AD7-423B-8419-39183C11EF68}" type="datetimeFigureOut">
              <a:rPr lang="pt-BR" smtClean="0"/>
              <a:t>29/07/2014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EBD3F-36A4-49ED-8431-9561866E20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0337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EB779-0AD7-423B-8419-39183C11EF68}" type="datetimeFigureOut">
              <a:rPr lang="pt-BR" smtClean="0"/>
              <a:t>29/07/2014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EBD3F-36A4-49ED-8431-9561866E20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0034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EB779-0AD7-423B-8419-39183C11EF68}" type="datetimeFigureOut">
              <a:rPr lang="pt-BR" smtClean="0"/>
              <a:t>29/07/2014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EBD3F-36A4-49ED-8431-9561866E20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4023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EB779-0AD7-423B-8419-39183C11EF68}" type="datetimeFigureOut">
              <a:rPr lang="pt-BR" smtClean="0"/>
              <a:t>29/07/2014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EBD3F-36A4-49ED-8431-9561866E20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3485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5EB779-0AD7-423B-8419-39183C11EF68}" type="datetimeFigureOut">
              <a:rPr lang="pt-BR" smtClean="0"/>
              <a:t>29/07/2014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9EBD3F-36A4-49ED-8431-9561866E20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5113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12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0" y="-78962"/>
            <a:ext cx="9242244" cy="824867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DOROTEIA GOMES\Desktop\A CADA INSTANTE\Slide1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8148" y="-105206"/>
            <a:ext cx="8716137" cy="7278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DOROTEIA GOMES\Desktop\A CADA INSTANTE\Slide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977" y="-33362"/>
            <a:ext cx="9181308" cy="689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DOROTEIA GOMES\Desktop\A CADA INSTANTE\Slide3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4192" y="-13709"/>
            <a:ext cx="8841971" cy="7001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DOROTEIA GOMES\Desktop\A CADA INSTANTE\Slide5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-13709"/>
            <a:ext cx="9214284" cy="7015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DOROTEIA GOMES\Desktop\A CADA INSTANTE\Slide7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819" y="24265"/>
            <a:ext cx="9193466" cy="708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DOROTEIA GOMES\Desktop\A CADA INSTANTE\Slide6.JP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901" y="-78961"/>
            <a:ext cx="9233186" cy="7198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DOROTEIA GOMES\Desktop\A CADA INSTANTE\Slide8.JP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0" y="-93670"/>
            <a:ext cx="9137560" cy="7204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DOROTEIA GOMES\Desktop\A CADA INSTANTE\Slide4.JPG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879" y="-57271"/>
            <a:ext cx="9147091" cy="7256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2286000" y="-965728"/>
            <a:ext cx="4572000" cy="373757"/>
          </a:xfrm>
          <a:prstGeom prst="rect">
            <a:avLst/>
          </a:prstGeom>
        </p:spPr>
        <p:txBody>
          <a:bodyPr>
            <a:spAutoFit/>
          </a:bodyPr>
          <a:lstStyle/>
          <a:p>
            <a:pPr marR="295275">
              <a:lnSpc>
                <a:spcPct val="107000"/>
              </a:lnSpc>
              <a:spcAft>
                <a:spcPts val="0"/>
              </a:spcAft>
            </a:pPr>
            <a:r>
              <a:rPr lang="pt-BR" b="1" dirty="0">
                <a:solidFill>
                  <a:srgbClr val="55555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286000" y="1701540"/>
            <a:ext cx="4572000" cy="470000"/>
          </a:xfrm>
          <a:prstGeom prst="rect">
            <a:avLst/>
          </a:prstGeom>
        </p:spPr>
        <p:txBody>
          <a:bodyPr>
            <a:spAutoFit/>
          </a:bodyPr>
          <a:lstStyle/>
          <a:p>
            <a:pPr marR="295275">
              <a:lnSpc>
                <a:spcPct val="107000"/>
              </a:lnSpc>
              <a:spcAft>
                <a:spcPts val="0"/>
              </a:spcAft>
            </a:pPr>
            <a:endParaRPr lang="pt-BR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45076" y="188640"/>
            <a:ext cx="8321644" cy="37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295275">
              <a:lnSpc>
                <a:spcPct val="107000"/>
              </a:lnSpc>
              <a:spcAft>
                <a:spcPts val="0"/>
              </a:spcAft>
            </a:pPr>
            <a:r>
              <a:rPr lang="pt-BR" b="1" dirty="0">
                <a:solidFill>
                  <a:srgbClr val="55555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271651" y="404664"/>
            <a:ext cx="6586350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295275">
              <a:lnSpc>
                <a:spcPct val="107000"/>
              </a:lnSpc>
              <a:spcAft>
                <a:spcPts val="0"/>
              </a:spcAft>
            </a:pPr>
            <a:endParaRPr lang="pt-BR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4698118" y="188640"/>
            <a:ext cx="444588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295275">
              <a:lnSpc>
                <a:spcPct val="107000"/>
              </a:lnSpc>
              <a:spcAft>
                <a:spcPts val="0"/>
              </a:spcAft>
            </a:pPr>
            <a:endParaRPr lang="pt-BR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129956" y="2171541"/>
            <a:ext cx="6728044" cy="475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295275">
              <a:lnSpc>
                <a:spcPct val="107000"/>
              </a:lnSpc>
              <a:spcAft>
                <a:spcPts val="0"/>
              </a:spcAft>
            </a:pPr>
            <a:endParaRPr lang="pt-BR" sz="2400" b="1" dirty="0">
              <a:effectLst/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129955" y="1022011"/>
            <a:ext cx="6728045" cy="475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295275">
              <a:lnSpc>
                <a:spcPct val="107000"/>
              </a:lnSpc>
              <a:spcAft>
                <a:spcPts val="0"/>
              </a:spcAft>
            </a:pPr>
            <a:endParaRPr lang="pt-BR" sz="2400" b="1" dirty="0">
              <a:effectLst/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tângulo 14"/>
          <p:cNvSpPr/>
          <p:nvPr/>
        </p:nvSpPr>
        <p:spPr>
          <a:xfrm>
            <a:off x="2839634" y="4233734"/>
            <a:ext cx="5488610" cy="411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Retângulo 17"/>
          <p:cNvSpPr/>
          <p:nvPr/>
        </p:nvSpPr>
        <p:spPr>
          <a:xfrm>
            <a:off x="430785" y="188641"/>
            <a:ext cx="6427216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295275" algn="ctr">
              <a:lnSpc>
                <a:spcPct val="107000"/>
              </a:lnSpc>
              <a:spcAft>
                <a:spcPts val="0"/>
              </a:spcAft>
            </a:pPr>
            <a:endParaRPr lang="pt-BR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Retângulo 18"/>
          <p:cNvSpPr/>
          <p:nvPr/>
        </p:nvSpPr>
        <p:spPr>
          <a:xfrm>
            <a:off x="2264550" y="4348814"/>
            <a:ext cx="6879450" cy="4587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tângulo 19"/>
          <p:cNvSpPr/>
          <p:nvPr/>
        </p:nvSpPr>
        <p:spPr>
          <a:xfrm>
            <a:off x="2286000" y="2886993"/>
            <a:ext cx="4572000" cy="4700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pt-BR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Retângulo 20"/>
          <p:cNvSpPr/>
          <p:nvPr/>
        </p:nvSpPr>
        <p:spPr>
          <a:xfrm>
            <a:off x="437672" y="773720"/>
            <a:ext cx="6106418" cy="3791117"/>
          </a:xfrm>
          <a:prstGeom prst="rect">
            <a:avLst/>
          </a:prstGeom>
        </p:spPr>
        <p:txBody>
          <a:bodyPr wrap="square">
            <a:prstTxWarp prst="textCurveDown">
              <a:avLst/>
            </a:prstTxWarp>
            <a:spAutoFit/>
          </a:bodyPr>
          <a:lstStyle/>
          <a:p>
            <a:pPr marR="295275" algn="ctr">
              <a:lnSpc>
                <a:spcPct val="107000"/>
              </a:lnSpc>
              <a:spcAft>
                <a:spcPts val="0"/>
              </a:spcAft>
            </a:pPr>
            <a:r>
              <a:rPr lang="pt-BR" sz="3600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CADA </a:t>
            </a:r>
            <a:r>
              <a:rPr lang="pt-BR" sz="3600" b="1" dirty="0" smtClean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INSTANTE</a:t>
            </a:r>
          </a:p>
          <a:p>
            <a:pPr marR="295275" algn="ctr">
              <a:lnSpc>
                <a:spcPct val="107000"/>
              </a:lnSpc>
              <a:spcAft>
                <a:spcPts val="0"/>
              </a:spcAft>
            </a:pPr>
            <a:r>
              <a:rPr lang="pt-BR" sz="3600" b="1" dirty="0" smtClean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Autor: Poeta Dom de MÉLO</a:t>
            </a:r>
          </a:p>
          <a:p>
            <a:pPr marR="295275" algn="ctr">
              <a:lnSpc>
                <a:spcPct val="107000"/>
              </a:lnSpc>
              <a:spcAft>
                <a:spcPts val="0"/>
              </a:spcAft>
            </a:pPr>
            <a:r>
              <a:rPr lang="pt-BR" sz="3600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pt-BR" sz="3600" b="1" dirty="0" smtClean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Formatação: Dorotéia Gomes</a:t>
            </a:r>
            <a:r>
              <a:rPr lang="pt-BR" sz="3600" b="1" dirty="0">
                <a:ln>
                  <a:solidFill>
                    <a:srgbClr val="FFC000"/>
                  </a:solidFill>
                </a:ln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3600" dirty="0">
              <a:ln>
                <a:solidFill>
                  <a:srgbClr val="FFC000"/>
                </a:solidFill>
              </a:ln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Retângulo 21"/>
          <p:cNvSpPr/>
          <p:nvPr/>
        </p:nvSpPr>
        <p:spPr>
          <a:xfrm>
            <a:off x="323529" y="-31126"/>
            <a:ext cx="6534471" cy="2782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cada instante</a:t>
            </a:r>
            <a:endParaRPr lang="pt-BR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se passa</a:t>
            </a:r>
            <a:endParaRPr lang="pt-BR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 vem você e a sua imagem</a:t>
            </a:r>
            <a:endParaRPr lang="pt-BR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Frente aos meus olhos</a:t>
            </a:r>
            <a:endParaRPr lang="pt-BR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Parece verdade</a:t>
            </a:r>
            <a:endParaRPr lang="pt-BR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 é apenas uma quimera</a:t>
            </a:r>
            <a:endParaRPr lang="pt-BR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minha mente</a:t>
            </a:r>
            <a:endParaRPr lang="pt-BR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Retângulo 22"/>
          <p:cNvSpPr/>
          <p:nvPr/>
        </p:nvSpPr>
        <p:spPr>
          <a:xfrm>
            <a:off x="271651" y="2130424"/>
            <a:ext cx="6375199" cy="23834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solidFill>
                  <a:srgbClr val="55555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cada instante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 sinto em minha vida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Sempre presente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Mesmo na realidade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Você em minha vida estando agora ausente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5314731" y="3133437"/>
            <a:ext cx="4372672" cy="2782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cada instante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 sinto bem perto de mim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Meu anjo amado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 minha vida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Apesar de distante e ausente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Sempre ti sinto por perto </a:t>
            </a:r>
            <a:r>
              <a:rPr lang="pt-BR" b="1" dirty="0" smtClean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 smtClean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presente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Retângulo 24"/>
          <p:cNvSpPr/>
          <p:nvPr/>
        </p:nvSpPr>
        <p:spPr>
          <a:xfrm>
            <a:off x="1371600" y="2886993"/>
            <a:ext cx="5486400" cy="1380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Quer saber quanto dói a saudade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Queira bem, tenha um amor e fique ausente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Retângulo 26"/>
          <p:cNvSpPr/>
          <p:nvPr/>
        </p:nvSpPr>
        <p:spPr>
          <a:xfrm>
            <a:off x="457145" y="404664"/>
            <a:ext cx="6400855" cy="5176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cada instante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se passa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 vem você e a sua imagem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Frente aos meus olhos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Parece verdade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 é apenas uma quimera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minha mente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cada instante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 sinto em minha vida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Sempre presente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Mesmo na realidade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Você em minha vida estando agora ausente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Retângulo 27"/>
          <p:cNvSpPr/>
          <p:nvPr/>
        </p:nvSpPr>
        <p:spPr>
          <a:xfrm>
            <a:off x="5651140" y="632203"/>
            <a:ext cx="3369310" cy="4868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cada instante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 sinto bem perto de mim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Meu anjo amado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 minha vida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Apesar de distante e ausente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Sempre ti sinto por perto e presente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Quer saber quanto dói a saudade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Queira bem, tenha um amor e fique ausente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9" name="Retângulo 28"/>
          <p:cNvSpPr/>
          <p:nvPr/>
        </p:nvSpPr>
        <p:spPr>
          <a:xfrm>
            <a:off x="386860" y="4942782"/>
            <a:ext cx="5985340" cy="2210629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Texto: A cada instante.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Autor: Poeta Dom de </a:t>
            </a:r>
            <a:r>
              <a:rPr lang="pt-BR" b="1" dirty="0" err="1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Mélo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C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Formatação: Dorotéia Gomes</a:t>
            </a:r>
            <a:endParaRPr lang="pt-BR" sz="2400" b="1" dirty="0">
              <a:ln w="6600">
                <a:solidFill>
                  <a:srgbClr val="FFC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solidFill>
                  <a:srgbClr val="55555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4706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Musica romantica   Declaração de a 1.wav"/>
          </p:stSnd>
        </p:sndAc>
      </p:transition>
    </mc:Choice>
    <mc:Fallback xmlns="">
      <p:transition spd="slow">
        <p:sndAc>
          <p:stSnd>
            <p:snd r:embed="rId12" name="Musica romantica   Declaração de a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2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350"/>
                            </p:stCondLst>
                            <p:childTnLst>
                              <p:par>
                                <p:cTn id="17" presetID="37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2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2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25" decel="100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25" accel="100000">
                                          <p:stCondLst>
                                            <p:cond delay="22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600"/>
                            </p:stCondLst>
                            <p:childTnLst>
                              <p:par>
                                <p:cTn id="2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4500" fill="hold"/>
                                        <p:tgtEl>
                                          <p:spTgt spid="103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6100"/>
                            </p:stCondLst>
                            <p:childTnLst>
                              <p:par>
                                <p:cTn id="27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45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4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600"/>
                            </p:stCondLst>
                            <p:childTnLst>
                              <p:par>
                                <p:cTn id="3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3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3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3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7975"/>
                            </p:stCondLst>
                            <p:childTnLst>
                              <p:par>
                                <p:cTn id="39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40" dur="3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1225"/>
                            </p:stCondLst>
                            <p:childTnLst>
                              <p:par>
                                <p:cTn id="43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45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4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4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5725"/>
                            </p:stCondLst>
                            <p:childTnLst>
                              <p:par>
                                <p:cTn id="54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45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5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4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4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225"/>
                            </p:stCondLst>
                            <p:childTnLst>
                              <p:par>
                                <p:cTn id="6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1425"/>
                            </p:stCondLst>
                            <p:childTnLst>
                              <p:par>
                                <p:cTn id="71" presetID="37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" decel="100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700" accel="1000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14425"/>
                            </p:stCondLst>
                            <p:childTnLst>
                              <p:par>
                                <p:cTn id="78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45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5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4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4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8925"/>
                            </p:stCondLst>
                            <p:childTnLst>
                              <p:par>
                                <p:cTn id="8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0" dur="5000" fill="hold"/>
                                        <p:tgtEl>
                                          <p:spTgt spid="10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23925"/>
                            </p:stCondLst>
                            <p:childTnLst>
                              <p:par>
                                <p:cTn id="92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28925"/>
                            </p:stCondLst>
                            <p:childTnLst>
                              <p:par>
                                <p:cTn id="10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5" dur="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6" dur="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7" dur="2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55700"/>
                            </p:stCondLst>
                            <p:childTnLst>
                              <p:par>
                                <p:cTn id="109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110" dur="2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82475"/>
                            </p:stCondLst>
                            <p:childTnLst>
                              <p:par>
                                <p:cTn id="11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4" dur="5000" fill="hold"/>
                                        <p:tgtEl>
                                          <p:spTgt spid="10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87475"/>
                            </p:stCondLst>
                            <p:childTnLst>
                              <p:par>
                                <p:cTn id="116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9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92475"/>
                            </p:stCondLst>
                            <p:childTnLst>
                              <p:par>
                                <p:cTn id="1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06275"/>
                            </p:stCondLst>
                            <p:childTnLst>
                              <p:par>
                                <p:cTn id="13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4" dur="5000" fill="hold"/>
                                        <p:tgtEl>
                                          <p:spTgt spid="10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11275"/>
                            </p:stCondLst>
                            <p:childTnLst>
                              <p:par>
                                <p:cTn id="136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9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16275"/>
                            </p:stCondLst>
                            <p:childTnLst>
                              <p:par>
                                <p:cTn id="147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14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18275"/>
                            </p:stCondLst>
                            <p:childTnLst>
                              <p:par>
                                <p:cTn id="151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1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1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240025"/>
                            </p:stCondLst>
                            <p:childTnLst>
                              <p:par>
                                <p:cTn id="156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260775"/>
                            </p:stCondLst>
                            <p:childTnLst>
                              <p:par>
                                <p:cTn id="16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265125"/>
                            </p:stCondLst>
                            <p:childTnLst>
                              <p:par>
                                <p:cTn id="17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500" fill="hold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269475"/>
                            </p:stCondLst>
                            <p:childTnLst>
                              <p:par>
                                <p:cTn id="183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272775"/>
                            </p:stCondLst>
                            <p:childTnLst>
                              <p:par>
                                <p:cTn id="194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3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7" grpId="0"/>
      <p:bldP spid="28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 CADA INSTANTE BY DOROTÉIA GOMES</Template>
  <TotalTime>0</TotalTime>
  <Words>149</Words>
  <Application>Microsoft Office PowerPoint</Application>
  <PresentationFormat>Apresentação na tela (4:3)</PresentationFormat>
  <Paragraphs>54</Paragraphs>
  <Slides>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6" baseType="lpstr">
      <vt:lpstr>Arial</vt:lpstr>
      <vt:lpstr>Calibri</vt:lpstr>
      <vt:lpstr>Garamond</vt:lpstr>
      <vt:lpstr>Times New Roman</vt:lpstr>
      <vt:lpstr>Tema do Office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dcterms:created xsi:type="dcterms:W3CDTF">2014-07-29T05:17:30Z</dcterms:created>
  <dcterms:modified xsi:type="dcterms:W3CDTF">2014-07-29T05:18:20Z</dcterms:modified>
  <cp:category>AMOR</cp:category>
</cp:coreProperties>
</file>