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22"/>
  </p:notesMasterIdLst>
  <p:handoutMasterIdLst>
    <p:handoutMasterId r:id="rId23"/>
  </p:handoutMasterIdLst>
  <p:sldIdLst>
    <p:sldId id="278" r:id="rId2"/>
    <p:sldId id="260" r:id="rId3"/>
    <p:sldId id="261" r:id="rId4"/>
    <p:sldId id="277" r:id="rId5"/>
    <p:sldId id="262" r:id="rId6"/>
    <p:sldId id="263" r:id="rId7"/>
    <p:sldId id="264" r:id="rId8"/>
    <p:sldId id="265" r:id="rId9"/>
    <p:sldId id="268" r:id="rId10"/>
    <p:sldId id="266" r:id="rId11"/>
    <p:sldId id="269" r:id="rId12"/>
    <p:sldId id="272" r:id="rId13"/>
    <p:sldId id="271" r:id="rId14"/>
    <p:sldId id="267" r:id="rId15"/>
    <p:sldId id="274" r:id="rId16"/>
    <p:sldId id="273" r:id="rId17"/>
    <p:sldId id="275" r:id="rId18"/>
    <p:sldId id="270" r:id="rId19"/>
    <p:sldId id="276" r:id="rId20"/>
    <p:sldId id="279" r:id="rId21"/>
  </p:sldIdLst>
  <p:sldSz cx="9144000" cy="6858000" type="screen4x3"/>
  <p:notesSz cx="6858000" cy="9144000"/>
  <p:defaultTextStyle>
    <a:defPPr>
      <a:defRPr lang="pt-BR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CCCC00"/>
    <a:srgbClr val="FFFF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83" autoAdjust="0"/>
  </p:normalViewPr>
  <p:slideViewPr>
    <p:cSldViewPr>
      <p:cViewPr varScale="1">
        <p:scale>
          <a:sx n="84" d="100"/>
          <a:sy n="84" d="100"/>
        </p:scale>
        <p:origin x="84" y="6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706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365AD9C-CFB4-4020-B15E-CBE8C76846C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29386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96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696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696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A37C0297-9610-4199-8ED6-2C30254A9FF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54595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B85B9D-9186-40E4-88C0-F55691EAAB74}" type="slidenum">
              <a:rPr lang="pt-BR"/>
              <a:pPr/>
              <a:t>2</a:t>
            </a:fld>
            <a:endParaRPr lang="pt-BR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7916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586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67587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6758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58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59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59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59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67593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67594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67595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pt-BR" noProof="0" smtClean="0"/>
              <a:t>Clique para editar o título mestre</a:t>
            </a:r>
            <a:endParaRPr lang="pt-BR" noProof="0" smtClean="0"/>
          </a:p>
        </p:txBody>
      </p:sp>
      <p:sp>
        <p:nvSpPr>
          <p:cNvPr id="67596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pt-BR" noProof="0" smtClean="0"/>
              <a:t>Clique para editar o estilo do subtítulo mestre</a:t>
            </a:r>
            <a:endParaRPr lang="pt-BR" noProof="0" smtClean="0"/>
          </a:p>
        </p:txBody>
      </p:sp>
      <p:sp>
        <p:nvSpPr>
          <p:cNvPr id="67597" name="Rectangle 13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7598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7599" name="Rectangle 1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C6F0D25-14F6-495C-836B-BB746984C484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C1F7AB4-CD22-47B0-B840-BD4DB6650934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8241652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322FC4D-6235-4526-9BF1-F2647A38FACE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8753613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ADD7278-5650-46B4-9172-C7D3A87EE512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0840139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51C984E-DC9C-4DA8-B20C-DB16F5420790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0991368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A8EBA2F-9E54-4D67-8151-71759D4B53EC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0472744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15F4998-9010-4AC3-9F66-5DECAAB1322B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476498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7F8AD74-9233-46D4-BD94-1327224ED9FF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6489877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795E28E-6E14-4D96-808A-75A2701AEDD8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6829748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B4B45A3-0DB4-4D86-BFEC-A07DD0FA0EA0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9407920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A0CB4D5-C4C8-473A-BD0F-010F0D3BE2C3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526581"/>
      </p:ext>
    </p:extLst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pt-BR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3243ADC8-3294-4F7E-B315-15AFB7BF5FE7}" type="slidenum">
              <a:rPr lang="pt-BR"/>
              <a:pPr/>
              <a:t>‹nº›</a:t>
            </a:fld>
            <a:endParaRPr lang="pt-BR"/>
          </a:p>
        </p:txBody>
      </p:sp>
      <p:grpSp>
        <p:nvGrpSpPr>
          <p:cNvPr id="66564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66565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66566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6567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6568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6569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6570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66571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66572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66573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6657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pt-BR"/>
          </a:p>
        </p:txBody>
      </p:sp>
      <p:sp>
        <p:nvSpPr>
          <p:cNvPr id="6657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 spd="slow">
    <p:wipe dir="r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512" y="-37306"/>
            <a:ext cx="9184382" cy="693261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23528" y="188640"/>
            <a:ext cx="8029496" cy="2592288"/>
          </a:xfrm>
          <a:prstGeom prst="rect">
            <a:avLst/>
          </a:prstGeom>
          <a:noFill/>
        </p:spPr>
        <p:txBody>
          <a:bodyPr wrap="square" rtlCol="0">
            <a:prstTxWarp prst="textDeflateTo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r>
              <a:rPr lang="pt-BR" sz="9600" b="1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Deus</a:t>
            </a:r>
            <a:endParaRPr lang="pt-BR" sz="9600" b="1" dirty="0">
              <a:ln w="1016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  <a:reflection blurRad="6350" stA="60000" endA="900" endPos="58000" dir="5400000" sy="-100000" algn="bl" rotWithShape="0"/>
              </a:effectLst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475656" y="4721662"/>
            <a:ext cx="63367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Texto: Norma Aparecida Silveira Moraes</a:t>
            </a:r>
          </a:p>
        </p:txBody>
      </p:sp>
      <p:sp>
        <p:nvSpPr>
          <p:cNvPr id="6" name="Retângulo 5"/>
          <p:cNvSpPr/>
          <p:nvPr/>
        </p:nvSpPr>
        <p:spPr>
          <a:xfrm>
            <a:off x="899592" y="5373216"/>
            <a:ext cx="67687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     Apresentação</a:t>
            </a:r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: Doroteia Gomes </a:t>
            </a:r>
          </a:p>
        </p:txBody>
      </p:sp>
      <p:sp>
        <p:nvSpPr>
          <p:cNvPr id="7" name="Retângulo 6"/>
          <p:cNvSpPr/>
          <p:nvPr/>
        </p:nvSpPr>
        <p:spPr>
          <a:xfrm flipH="1">
            <a:off x="5940152" y="6237312"/>
            <a:ext cx="27363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AUTOMÁTICO</a:t>
            </a:r>
          </a:p>
        </p:txBody>
      </p:sp>
    </p:spTree>
    <p:extLst>
      <p:ext uri="{BB962C8B-B14F-4D97-AF65-F5344CB8AC3E}">
        <p14:creationId xmlns:p14="http://schemas.microsoft.com/office/powerpoint/2010/main" val="290955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3000">
        <p:sndAc>
          <p:stSnd loop="1">
            <p:snd r:embed="rId2" name="My way-Diógenes L. Oliveira.wav"/>
          </p:stSnd>
        </p:sndAc>
      </p:transition>
    </mc:Choice>
    <mc:Fallback xmlns="">
      <p:transition advTm="13000">
        <p:sndAc>
          <p:stSnd loop="1">
            <p:snd r:embed="rId5" name="My way-Diógenes L. Olivei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1" name="WordArt 17"/>
          <p:cNvSpPr>
            <a:spLocks noChangeArrowheads="1" noChangeShapeType="1" noTextEdit="1"/>
          </p:cNvSpPr>
          <p:nvPr/>
        </p:nvSpPr>
        <p:spPr bwMode="auto">
          <a:xfrm>
            <a:off x="1403648" y="836712"/>
            <a:ext cx="6210300" cy="7905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pt-BR" sz="4400" kern="10" spc="880" dirty="0"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-171400"/>
            <a:ext cx="9144000" cy="71287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3408"/>
            <a:ext cx="9144000" cy="727280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98991" y="3356992"/>
            <a:ext cx="572148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Quando estamos frágeis e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doentes.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9163869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72389" cy="705678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5301208"/>
            <a:ext cx="6606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Somente em nosso lar encontramos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abrigo.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Sentimos medo de sair lá fora, somos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tementes.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Entendemos o lar como o útero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amigo.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363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9000"/>
    </mc:Choice>
    <mc:Fallback xmlns="">
      <p:transition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026"/>
            <a:ext cx="9144000" cy="696041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026"/>
            <a:ext cx="9172997" cy="710443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116632"/>
            <a:ext cx="66064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Fechamos para os problemas lá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fora.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Concentramos nossas forças na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cura.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O corpo e a alma padecem, tudo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aflora.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De confusão vem a triste busca 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procura.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646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665" y="-99392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0"/>
            <a:ext cx="6606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 dúvidas brotam no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peito.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A fraqueza física deixa aberta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feridas.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1044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6000"/>
    </mc:Choice>
    <mc:Fallback xmlns="">
      <p:transition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37" y="-4192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7037" y="-4192"/>
            <a:ext cx="9171037" cy="696158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547664" y="116632"/>
            <a:ext cx="69847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Encontra-se abrigo no leito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 calma e devoção de pessoas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queridas.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9376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6000"/>
    </mc:Choice>
    <mc:Fallback xmlns="">
      <p:transition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1400"/>
            <a:ext cx="9144000" cy="712879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2" y="-248012"/>
            <a:ext cx="9144000" cy="72008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6000" y="116633"/>
            <a:ext cx="4878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 processo da vida de cada ser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plantamos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tantas sementes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variadas.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250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6000"/>
    </mc:Choice>
    <mc:Fallback xmlns="">
      <p:transition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3408"/>
            <a:ext cx="9144000" cy="72008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2860" y="-243408"/>
            <a:ext cx="9144000" cy="741682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187624" y="692696"/>
            <a:ext cx="58326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Os frutos nascem conforme vamos ter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dar lugar as novas semeadas...</a:t>
            </a:r>
          </a:p>
        </p:txBody>
      </p:sp>
    </p:spTree>
    <p:extLst>
      <p:ext uri="{BB962C8B-B14F-4D97-AF65-F5344CB8AC3E}">
        <p14:creationId xmlns:p14="http://schemas.microsoft.com/office/powerpoint/2010/main" val="214168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7000"/>
    </mc:Choice>
    <mc:Fallback xmlns="">
      <p:transition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2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899592" y="3933056"/>
            <a:ext cx="59584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Semeando com bondade 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compreensão.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Não julgando as quedas, mas enviando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amor.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Tentando fazer o melhor pelo nosso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irmão.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No celeiro da vida, há lição há também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dor.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9509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000"/>
    </mc:Choice>
    <mc:Fallback xmlns="">
      <p:transition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166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55776" y="188640"/>
            <a:ext cx="53285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ser humano é igual, mas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singular.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40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000"/>
    </mc:Choice>
    <mc:Fallback xmlns="">
      <p:transition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44" y="0"/>
            <a:ext cx="9147051" cy="698748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4653135"/>
            <a:ext cx="6030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 hora de sofrer somos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misturados.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Cada um carrega seu destino, seu caminhar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pelas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encruzilhadas da vida destinados...</a:t>
            </a:r>
          </a:p>
        </p:txBody>
      </p:sp>
    </p:spTree>
    <p:extLst>
      <p:ext uri="{BB962C8B-B14F-4D97-AF65-F5344CB8AC3E}">
        <p14:creationId xmlns:p14="http://schemas.microsoft.com/office/powerpoint/2010/main" val="352250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9000"/>
    </mc:Choice>
    <mc:Fallback xmlns="">
      <p:transition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8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115616" y="44624"/>
            <a:ext cx="74168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 cada um soubesse o que vai ser amanhã ao acordar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Haveria como planejar viver com diretriz,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calcular.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Mas como a vida é uma surpresa sem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combinar.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24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È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melhor viver o agora fazer bem o que for possível planejar...</a:t>
            </a:r>
          </a:p>
        </p:txBody>
      </p:sp>
    </p:spTree>
    <p:extLst>
      <p:ext uri="{BB962C8B-B14F-4D97-AF65-F5344CB8AC3E}">
        <p14:creationId xmlns:p14="http://schemas.microsoft.com/office/powerpoint/2010/main" val="89443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000"/>
    </mc:Choice>
    <mc:Fallback xmlns="">
      <p:transition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06" y="0"/>
            <a:ext cx="9144000" cy="697872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7101408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259632" y="116632"/>
            <a:ext cx="6768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melhor de tudo isto é ter uma família; um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lar.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Que é o único suporte verdadeiro 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seguro.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A vida tem sentido ao acordar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perceber que há alguém, proteção ou um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muro.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11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3000"/>
    </mc:Choice>
    <mc:Fallback xmlns="">
      <p:transition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472"/>
            <a:ext cx="9144000" cy="683852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422" y="-4192"/>
            <a:ext cx="9179421" cy="68621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-35423" y="-4192"/>
            <a:ext cx="77037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silêncio faz parte da nossa liberdade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pessoal.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Pois a mente necessita de ter um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momento.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O lado objetivo e subjetivo é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individual.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Não adianta querer que o outro compreenda seu alento.</a:t>
            </a:r>
          </a:p>
        </p:txBody>
      </p:sp>
    </p:spTree>
    <p:extLst>
      <p:ext uri="{BB962C8B-B14F-4D97-AF65-F5344CB8AC3E}">
        <p14:creationId xmlns:p14="http://schemas.microsoft.com/office/powerpoint/2010/main" val="137122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705678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74460" cy="727280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188641"/>
            <a:ext cx="64624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Enfim a vida volta ao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normal.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Depois que a nuvem passa e o sol volta 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brilhar.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837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7000"/>
    </mc:Choice>
    <mc:Fallback xmlns="">
      <p:transition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705678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3472"/>
            <a:ext cx="9144000" cy="717487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-73472"/>
            <a:ext cx="51663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Todo ser humano adoece, tem crise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existencial.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O importante é ser uma alma individual....</a:t>
            </a:r>
          </a:p>
          <a:p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1819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3000"/>
    </mc:Choice>
    <mc:Fallback xmlns="">
      <p:transition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7410"/>
            <a:ext cx="9144000" cy="6885409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7410"/>
            <a:ext cx="9144000" cy="688541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5373216"/>
            <a:ext cx="62464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 dificuldades são de todos,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vivencial..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Cada um tem seu momento difícil para passar </a:t>
            </a:r>
          </a:p>
        </p:txBody>
      </p:sp>
    </p:spTree>
    <p:extLst>
      <p:ext uri="{BB962C8B-B14F-4D97-AF65-F5344CB8AC3E}">
        <p14:creationId xmlns:p14="http://schemas.microsoft.com/office/powerpoint/2010/main" val="350906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000"/>
    </mc:Choice>
    <mc:Fallback xmlns="">
      <p:transition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32802" y="5090992"/>
            <a:ext cx="69111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Hoje você está muito bem,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individual.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550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7000"/>
    </mc:Choice>
    <mc:Fallback xmlns="">
      <p:transition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847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847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116632"/>
            <a:ext cx="60304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Amanhã pode estar sofrendo a clamar e chorar....</a:t>
            </a:r>
          </a:p>
        </p:txBody>
      </p:sp>
    </p:spTree>
    <p:extLst>
      <p:ext uri="{BB962C8B-B14F-4D97-AF65-F5344CB8AC3E}">
        <p14:creationId xmlns:p14="http://schemas.microsoft.com/office/powerpoint/2010/main" val="4347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7000"/>
    </mc:Choice>
    <mc:Fallback xmlns="">
      <p:transition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089" y="-60252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25594"/>
            <a:ext cx="9144000" cy="734481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5312" y="692696"/>
            <a:ext cx="493378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Texto: Deus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Autor: Norma Aparecida Silveira de Moraes</a:t>
            </a:r>
          </a:p>
          <a:p>
            <a:pPr algn="l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Formatação: Dorotéia Gomes</a:t>
            </a:r>
          </a:p>
          <a:p>
            <a:pPr algn="l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Imagens: Internet</a:t>
            </a:r>
          </a:p>
          <a:p>
            <a:pPr algn="l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Divulgação: www.sergrasan.com</a:t>
            </a:r>
          </a:p>
          <a:p>
            <a:pPr algn="l"/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85312" y="2204864"/>
            <a:ext cx="4113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Doroteia Gomes Slides</a:t>
            </a:r>
          </a:p>
          <a:p>
            <a:pPr algn="l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doroteiagomes06@gmail.com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572000" y="1988840"/>
            <a:ext cx="41764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Norma Silveira Moraes Slides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Psico.normam@gmail.com</a:t>
            </a: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57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Fluxo">
  <a:themeElements>
    <a:clrScheme name="Fluxo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Fluxo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anose="02020404030301010803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anose="02020404030301010803" pitchFamily="18" charset="0"/>
          </a:defRPr>
        </a:defPPr>
      </a:lstStyle>
    </a:lnDef>
  </a:objectDefaults>
  <a:extraClrSchemeLst>
    <a:extraClrScheme>
      <a:clrScheme name="Fluxo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luxo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DEUS</Template>
  <TotalTime>14</TotalTime>
  <Words>441</Words>
  <Application>Microsoft Office PowerPoint</Application>
  <PresentationFormat>Apresentação na tela (4:3)</PresentationFormat>
  <Paragraphs>60</Paragraphs>
  <Slides>20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7" baseType="lpstr">
      <vt:lpstr>Arial</vt:lpstr>
      <vt:lpstr>Arial Black</vt:lpstr>
      <vt:lpstr>Garamond</vt:lpstr>
      <vt:lpstr>Mongolian Baiti</vt:lpstr>
      <vt:lpstr>Times New Roman</vt:lpstr>
      <vt:lpstr>Wingdings</vt:lpstr>
      <vt:lpstr>Fluxo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</cp:revision>
  <dcterms:created xsi:type="dcterms:W3CDTF">2013-08-12T23:02:26Z</dcterms:created>
  <dcterms:modified xsi:type="dcterms:W3CDTF">2013-08-12T23:17:13Z</dcterms:modified>
  <cp:category>REFLEXÃO</cp:category>
</cp:coreProperties>
</file>