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5" autoAdjust="0"/>
    <p:restoredTop sz="85025" autoAdjust="0"/>
  </p:normalViewPr>
  <p:slideViewPr>
    <p:cSldViewPr snapToGrid="0">
      <p:cViewPr varScale="1">
        <p:scale>
          <a:sx n="70" d="100"/>
          <a:sy n="70" d="100"/>
        </p:scale>
        <p:origin x="5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613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385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640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246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0017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499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134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01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91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0210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43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B9F0B-0295-4FBA-84B9-234997833C48}" type="datetimeFigureOut">
              <a:rPr lang="pt-BR" smtClean="0"/>
              <a:t>31/10/2021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90C5D-751E-4019-85C0-4AF0142D6D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985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10" Type="http://schemas.openxmlformats.org/officeDocument/2006/relationships/image" Target="../media/image14.gif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www.sergrasan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210"/>
            <a:ext cx="12540848" cy="692600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" y="2426994"/>
            <a:ext cx="2017986" cy="449900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 rot="19631153">
            <a:off x="6096561" y="4135473"/>
            <a:ext cx="6275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ln w="12700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5697" y="469724"/>
            <a:ext cx="2086303" cy="413972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b="1" dirty="0" smtClean="0">
              <a:ln w="12700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 rot="18908025">
            <a:off x="6442994" y="3675606"/>
            <a:ext cx="41347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Festa de Halloween</a:t>
            </a:r>
          </a:p>
          <a:p>
            <a:pPr algn="ctr"/>
            <a:endParaRPr lang="pt-BR" sz="3200" b="1" dirty="0" smtClean="0">
              <a:ln w="12700" cmpd="sng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ln w="12700" cmpd="sng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Dorotéia Gomes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810576">
            <a:off x="7877718" y="-1622012"/>
            <a:ext cx="2532564" cy="139635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38895" y="469724"/>
            <a:ext cx="5715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Festa de </a:t>
            </a:r>
            <a:r>
              <a:rPr lang="pt-BR" sz="3200" dirty="0" err="1" smtClean="0">
                <a:solidFill>
                  <a:schemeClr val="bg1"/>
                </a:solidFill>
                <a:latin typeface="Lucida Bright" panose="02040602050505020304" pitchFamily="18" charset="0"/>
              </a:rPr>
              <a:t>halloween</a:t>
            </a:r>
            <a:endParaRPr lang="pt-BR" sz="3200" dirty="0">
              <a:latin typeface="Lucida Bright" panose="02040602050505020304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38896" y="987602"/>
            <a:ext cx="4088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Noite escura...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38894" y="1505479"/>
            <a:ext cx="36730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Bruxas às soltas,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138893" y="2090253"/>
            <a:ext cx="7176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Fazem travessuras.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565070" y="4112115"/>
            <a:ext cx="47500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Voam com suas vassouras,</a:t>
            </a:r>
            <a:endParaRPr lang="pt-BR" sz="2800" dirty="0">
              <a:solidFill>
                <a:schemeClr val="bg1"/>
              </a:solidFill>
              <a:latin typeface="Lucida Bright" panose="02040602050505020304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2458192" y="5292839"/>
            <a:ext cx="44771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Com grandes poções.</a:t>
            </a:r>
            <a:endParaRPr lang="pt-BR" sz="3200" dirty="0">
              <a:solidFill>
                <a:schemeClr val="bg1"/>
              </a:solidFill>
              <a:latin typeface="Lucida Bright" panose="02040602050505020304" pitchFamily="18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2312296" y="5992366"/>
            <a:ext cx="5181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Enfeitiçam</a:t>
            </a:r>
            <a:r>
              <a:rPr lang="pt-BR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 </a:t>
            </a:r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corações.</a:t>
            </a:r>
            <a:endParaRPr lang="pt-BR" sz="3200" dirty="0">
              <a:solidFill>
                <a:schemeClr val="bg1"/>
              </a:solidFill>
              <a:latin typeface="Lucida Bright" panose="02040602050505020304" pitchFamily="18" charset="0"/>
            </a:endParaRPr>
          </a:p>
        </p:txBody>
      </p:sp>
      <p:pic>
        <p:nvPicPr>
          <p:cNvPr id="17" name="Thriller by Michael Jackso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8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1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8 0.15301 L 0.00768 0.08056 C 0.00768 0.04792 0.06224 0.00811 0.10651 0.00811 L 0.20546 0.00811 " pathEditMode="relative" rAng="0" ptsTypes="AAAA">
                                      <p:cBhvr>
                                        <p:cTn id="8" dur="1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83" y="-724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68 0.01667 C 0.00364 -0.05023 0.05364 -0.10833 0.1207 -0.11226 C 0.18463 -0.11736 0.24466 -0.07222 0.24869 -0.0074 C 0.25364 0.05278 0.21171 0.10857 0.15169 0.11274 C 0.09674 0.11575 0.04466 0.07871 0.04062 0.02269 C 0.03671 -0.02824 0.07174 -0.07638 0.12265 -0.08032 C 0.16966 -0.08333 0.21367 -0.05231 0.21666 -0.00532 C 0.21966 0.03658 0.19166 0.07778 0.14974 0.07963 C 0.11171 0.08264 0.07565 0.05857 0.07265 0.02061 C 0.0707 -0.01342 0.09166 -0.04629 0.12474 -0.04838 C 0.15364 -0.05023 0.18268 -0.0324 0.18463 -0.00324 C 0.18671 0.02176 0.17174 0.04561 0.14765 0.04769 C 0.12773 0.04977 0.10664 0.03866 0.10572 0.01875 C 0.10364 0.00278 0.11171 -0.01435 0.12669 -0.01643 C 0.13867 -0.01643 0.15065 -0.01226 0.15273 -0.00138 C 0.15364 0.00556 0.15169 0.01274 0.1457 0.01575 C 0.1427 0.01667 0.14062 0.01667 0.13763 0.01575 " pathEditMode="relative" rAng="0" ptsTypes="AAAAAAAAAAAAAAAAA">
                                      <p:cBhvr>
                                        <p:cTn id="10" dur="16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57" y="-16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-3.7037E-7 C 0.01081 -0.0669 -0.1263 -0.125 -0.31028 -0.12893 C -0.48554 -0.13403 -0.65026 -0.08889 -0.66132 -0.02407 C -0.67487 0.03611 -0.55989 0.0919 -0.39518 0.09607 C -0.24453 0.09907 -0.10169 0.06204 -0.09062 0.00602 C -0.07994 -0.04491 -0.17604 -0.09306 -0.31562 -0.09699 C -0.44453 -0.1 -0.56523 -0.06898 -0.57343 -0.02199 C -0.58164 0.01991 -0.50481 0.06111 -0.38984 0.06296 C -0.28554 0.06597 -0.18672 0.0419 -0.17851 0.00394 C -0.17317 -0.03009 -0.2306 -0.06296 -0.32135 -0.06505 C -0.40065 -0.0669 -0.48021 -0.04907 -0.48554 -0.01991 C -0.49127 0.00509 -0.45026 0.02894 -0.38411 0.03102 C -0.32955 0.0331 -0.27174 0.02199 -0.26914 0.00208 C -0.26341 -0.01389 -0.28554 -0.03102 -0.32669 -0.0331 C -0.3595 -0.0331 -0.39231 -0.02893 -0.39804 -0.01806 C -0.40065 -0.01111 -0.39518 -0.00393 -0.37877 -0.00093 C -0.37057 -3.7037E-7 -0.36484 -3.7037E-7 -0.35664 -0.00093 " pathEditMode="relative" rAng="0" ptsTypes="AAAAAAAAAAAAAAAAA">
                                      <p:cBhvr>
                                        <p:cTn id="12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99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0"/>
                            </p:stCondLst>
                            <p:childTnLst>
                              <p:par>
                                <p:cTn id="20" presetID="5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521 0.34166 C 0.31263 0.27477 0.2207 0.21666 0.09753 0.21273 C -0.02005 0.20741 -0.13034 0.25278 -0.13776 0.31759 C -0.14674 0.37754 -0.06992 0.43333 0.04063 0.43773 C 0.14154 0.44074 0.23724 0.40347 0.24466 0.34768 C 0.25182 0.29676 0.1875 0.24861 0.09388 0.24467 C 0.00755 0.24166 -0.07344 0.27268 -0.07891 0.31967 C -0.08437 0.36157 -0.03294 0.40254 0.04414 0.4044 C 0.11393 0.40741 0.18034 0.38333 0.18581 0.3456 C 0.18932 0.31157 0.15091 0.2787 0.0901 0.27662 C 0.03685 0.27477 -0.01654 0.29259 -0.02005 0.32176 C -0.02383 0.34676 0.00365 0.37037 0.04805 0.37245 C 0.08464 0.37453 0.12344 0.36342 0.12513 0.34375 C 0.12891 0.32778 0.11393 0.31065 0.08646 0.30856 C 0.06445 0.30856 0.04245 0.31273 0.03854 0.32361 C 0.03685 0.33055 0.04063 0.33773 0.05156 0.34074 C 0.05703 0.34166 0.06094 0.34166 0.06641 0.34074 " pathEditMode="relative" rAng="0" ptsTypes="AAAAAAAAAAAAAAAAA">
                                      <p:cBhvr>
                                        <p:cTn id="21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74" y="-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125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24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36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49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400"/>
                            </p:stCondLst>
                            <p:childTnLst>
                              <p:par>
                                <p:cTn id="6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7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69" y="0"/>
            <a:ext cx="12117061" cy="70619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947" y="5318699"/>
            <a:ext cx="1557235" cy="166207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667" y="0"/>
            <a:ext cx="1381125" cy="18097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11150">
            <a:off x="5851139" y="3088078"/>
            <a:ext cx="912465" cy="88582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2398" y="571500"/>
            <a:ext cx="1333500" cy="12382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4537" y="3007921"/>
            <a:ext cx="1664352" cy="1670449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2384" y="290512"/>
            <a:ext cx="2019300" cy="1800225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3809761"/>
            <a:ext cx="63176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Na magia das abóboras.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Fórmulas de amor...</a:t>
            </a:r>
            <a:endParaRPr lang="pt-BR" sz="3200" dirty="0">
              <a:solidFill>
                <a:schemeClr val="bg1"/>
              </a:solidFill>
              <a:latin typeface="Lucida Bright" panose="02040602050505020304" pitchFamily="18" charset="0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5177642" y="5098658"/>
            <a:ext cx="61870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Espalham-se e vão embora.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Levando consigo o clamor do amor.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Com sabor de noite de </a:t>
            </a:r>
            <a:r>
              <a:rPr lang="pt-BR" sz="2800" dirty="0" err="1" smtClean="0">
                <a:solidFill>
                  <a:schemeClr val="bg1"/>
                </a:solidFill>
                <a:latin typeface="Lucida Bright" panose="02040602050505020304" pitchFamily="18" charset="0"/>
              </a:rPr>
              <a:t>halloween</a:t>
            </a:r>
            <a:r>
              <a:rPr lang="pt-BR" sz="2800" dirty="0" smtClean="0">
                <a:solidFill>
                  <a:schemeClr val="bg1"/>
                </a:solidFill>
                <a:latin typeface="Lucida Bright" panose="02040602050505020304" pitchFamily="18" charset="0"/>
              </a:rPr>
              <a:t>.</a:t>
            </a: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137" y="520852"/>
            <a:ext cx="1488333" cy="2577795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7285">
            <a:off x="-3109087" y="3247508"/>
            <a:ext cx="4873832" cy="4949668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05794">
            <a:off x="-2852373" y="2412145"/>
            <a:ext cx="4873832" cy="494966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2702" flipH="1">
            <a:off x="10457531" y="1789620"/>
            <a:ext cx="4873832" cy="4949668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59164" flipH="1">
            <a:off x="10022404" y="2755910"/>
            <a:ext cx="4873832" cy="494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000"/>
    </mc:Choice>
    <mc:Fallback xmlns="">
      <p:transition spd="slow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8 0.018 -0.016 0.023 -0.016 c 0.031 0 0.063 0.125 0.063 0.25 c 0 -0.063 0.016 -0.125 0.031 -0.125 c 0.016 0 0.031 0.063 0.031 0.125 c 0 -0.031 0.008 -0.063 0.016 -0.063 c 0.008 0 0.016 0.031 0.016 0.063 c 0 -0.016 0.004 -0.031 0.008 -0.031 c 0.004 0 0.008 0.016 0.008 0.031 c 0 -0.008 0.002 -0.016 0.004 -0.016 c 0.001 0 0.004 0.008 0.004 0.016 c 0 -0.004 0.001 -0.008 0.002 -0.008 c 0 0.001 0.002 0.004 0.002 0.008 c 0 -0.002 0 -0.004 0.001 -0.004 c 0 0.001 0.001 0.002 0.001 0.004 c 0 -0.001 0 -0.002 0 -0.003 c 0.001 0 0.001 0.001 0.001 0.002 c 0.001 0 0.001 -0.001 0.001 -0.002 c 0.001 0 0.001 0.001 0.001 0.002 E" pathEditMode="relative" ptsTypes="">
                                      <p:cBhvr>
                                        <p:cTn id="6" dur="1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5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7 0 C 0.025 0 0.034 -0.014 0.042 -0.016 C 0.048 -0.016 0.059 -0.003 0.064 -0.003 C 0.071 -0.003 0.078 -0.007 0.091 -0.007 L 0.1 -0.162 L 0.11 0.025 L 0.122 0 L 0.132 -0.007 L 0.156 -0.001 C 0.167 -0.004 0.176 -0.017 0.187 -0.022 C 0.191 -0.023 0.2 -0.024 0.206 -0.022 C 0.212 -0.02 0.217 -0.006 0.219 -0.005 C 0.222 -0.001 0.229 -0.005 0.233 -0.003 L 0.239 0 L 0.25 0 E" pathEditMode="relative" ptsTypes="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4" presetClass="path" presetSubtype="0" repeatCount="200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C 0.004 -0.004 0.01 -0.006 0.015 -0.006 C 0.022 -0.006 0.029 -0.003 0.033 0.002 C 0.05 0.022 0.063 0.066 0.063 0.118 C 0.063 0.118 0.063 0.119 0.063 0.119 C 0.063 0.119 0.063 0.12 0.063 0.12 C 0.063 0.172 0.05 0.217 0.033 0.237 C 0.029 0.241 0.022 0.244 0.015 0.244 C 0.01 0.244 0.004 0.242 0 0.238 C -0.004 0.234 -0.006 0.229 -0.006 0.223 C -0.006 0.216 -0.003 0.21 0.002 0.206 C 0.022 0.188 0.066 0.175 0.118 0.175 C 0.118 0.175 0.119 0.175 0.119 0.175 C 0.119 0.175 0.12 0.175 0.12 0.175 C 0.172 0.175 0.217 0.188 0.237 0.206 C 0.241 0.21 0.244 0.216 0.244 0.223 C 0.244 0.229 0.242 0.234 0.238 0.238 C 0.234 0.242 0.229 0.244 0.223 0.244 C 0.216 0.244 0.21 0.241 0.206 0.237 C 0.188 0.217 0.175 0.172 0.175 0.12 C 0.175 0.12 0.175 0.119 0.175 0.119 C 0.175 0.119 0.175 0.118 0.175 0.118 C 0.175 0.066 0.188 0.022 0.206 0.001 C 0.21 -0.003 0.216 -0.006 0.223 -0.006 C 0.229 -0.006 0.234 -0.004 0.238 0 C 0.242 0.004 0.244 0.01 0.244 0.015 C 0.244 0.022 0.241 0.028 0.237 0.033 C 0.217 0.05 0.172 0.063 0.12 0.063 C 0.12 0.063 0.12 0.063 0.119 0.063 C 0.119 0.063 0.118 0.063 0.118 0.063 C 0.066 0.063 0.022 0.05 0.002 0.033 C -0.003 0.028 -0.006 0.022 -0.006 0.015 C -0.006 0.01 -0.004 0.004 0 0 Z" pathEditMode="relative" ptsTypes="">
                                      <p:cBhvr>
                                        <p:cTn id="10" dur="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0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-0.032 0.026 -0.058 0.058 -0.058 L 0.192 -0.058 C 0.224 -0.058 0.25 -0.032 0.25 0 L 0.25 0.132 C 0.25 0.164 0.224 0.191 0.192 0.191 L 0.058 0.191 C 0.026 0.191 0 0.164 0 0.132 Z" pathEditMode="relative" ptsTypes="">
                                      <p:cBhvr>
                                        <p:cTn id="12" dur="1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2.22222E-6 C 0.01706 -0.01898 0.03073 -0.03704 0.05794 -0.03704 C 0.08841 -0.03704 0.09857 -0.01898 0.10885 2.22222E-6 C 0.12253 0.02106 0.13268 0.0419 0.1668 0.0419 C 0.19753 0.0419 0.20755 0.02106 0.22122 2.22222E-6 C 0.228 -0.01898 0.24167 -0.03704 0.2724 -0.03704 C 0.29935 -0.03704 0.31302 -0.01898 0.32344 2.22222E-6 C 0.33346 0.02106 0.34714 0.0419 0.37787 0.0419 C 0.40833 0.0419 0.43242 2.22222E-6 0.43242 0.00023 C 0.44258 -0.01898 0.4526 -0.03704 0.48333 -0.03704 C 0.51393 -0.03704 0.52396 -0.01898 0.53438 2.22222E-6 C 0.54805 0.02106 0.55807 0.0419 0.59206 0.0419 C 0.62279 0.0419 0.63307 0.02106 0.64323 2.22222E-6 C 0.65703 -0.01898 0.66719 -0.03704 0.69792 -0.03704 C 0.72487 -0.03704 0.73841 -0.01898 0.74883 2.22222E-6 C 0.75885 0.02106 0.77266 0.0419 0.80339 0.0419 C 0.83385 0.0419 0.84401 0.02106 0.85781 2.22222E-6 " pathEditMode="relative" rAng="0" ptsTypes="AAAAAAAAAAAAAAAAA">
                                      <p:cBhvr>
                                        <p:cTn id="15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39" y="231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17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87 0.02361 L -1.07539 -0.0713 " pathEditMode="relative" rAng="0" ptsTypes="AA">
                                      <p:cBhvr>
                                        <p:cTn id="20" dur="20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41" y="-474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33250" y="1543792"/>
            <a:ext cx="681075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Texto: Festa de </a:t>
            </a:r>
            <a:r>
              <a:rPr lang="pt-BR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halloween</a:t>
            </a:r>
            <a:endParaRPr lang="pt-BR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(Dorotéia Gomes)</a:t>
            </a:r>
          </a:p>
          <a:p>
            <a:endParaRPr lang="pt-BR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www.sergrasan.com</a:t>
            </a:r>
            <a:endParaRPr lang="pt-BR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3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Doroteia Gomes Slides</a:t>
            </a:r>
          </a:p>
          <a:p>
            <a:endParaRPr lang="pt-B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13064" flipH="1">
            <a:off x="10224286" y="2776941"/>
            <a:ext cx="4873832" cy="494966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79720" flipH="1">
            <a:off x="571011" y="2328238"/>
            <a:ext cx="3776327" cy="528568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59164" flipH="1">
            <a:off x="6078374" y="2108328"/>
            <a:ext cx="4873832" cy="494966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59164" flipH="1">
            <a:off x="6991205" y="302478"/>
            <a:ext cx="4873832" cy="494966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747009" y="1048511"/>
            <a:ext cx="2868086" cy="592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2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FESTA DE HALLOWEEN.ppsx NOVO.ppsx D</Template>
  <TotalTime>3</TotalTime>
  <Words>71</Words>
  <Application>Microsoft Office PowerPoint</Application>
  <PresentationFormat>Widescreen</PresentationFormat>
  <Paragraphs>22</Paragraphs>
  <Slides>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Lucida Bright</vt:lpstr>
      <vt:lpstr>Times New Roman</vt:lpstr>
      <vt:lpstr>Tema do Office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1</cp:revision>
  <dcterms:created xsi:type="dcterms:W3CDTF">2021-10-31T03:37:26Z</dcterms:created>
  <dcterms:modified xsi:type="dcterms:W3CDTF">2021-10-31T03:40:51Z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