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80KGT6DVPkxOalRuv3sIA==" hashData="0qa5z4+FYa0gR0GxlnFI7K1kxSemDDFTVmkVKG7iRUZO2/t2PQRgm0w1v7IJjvc6k31v+j20Q9pRITVfLNxIS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0000"/>
    <a:srgbClr val="003300"/>
    <a:srgbClr val="FF0000"/>
    <a:srgbClr val="53A9FF"/>
    <a:srgbClr val="3399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0929"/>
  </p:normalViewPr>
  <p:slideViewPr>
    <p:cSldViewPr>
      <p:cViewPr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7A9EBB-1BC1-4131-8903-F3A51FD104B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672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755390-1566-48AA-8234-92484E5825E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920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7A4E0-D567-46F4-9205-EC4E3EB2A62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376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1C911D-0FF9-4D36-B384-8E236D44925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017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FBD99-151C-4D60-9CF7-DC68BFBF9B2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732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D23EA-D7A2-4BF2-80E9-F7589D38337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92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01B11-85A8-4C5C-AE86-5D287CD9C39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375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738FC5-C8D2-4A8E-AD11-D81D0616F82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909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DFE3F6-32F5-431A-96D9-D28DA1E8FC4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88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65DCBC-C2ED-4735-8C3C-2B309888BC7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08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94A4E-3491-452C-9A46-67248272380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837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" name="Ernesto_Cortazar_-_Beethoven's_Silence.wav"/>
          </p:stSnd>
        </p:sndAc>
      </p:transition>
    </mc:Choice>
    <mc:Fallback xmlns="">
      <p:transition advTm="0">
        <p:sndAc>
          <p:stSnd loop="1">
            <p:snd r:embed="rId3" name="Ernesto_Cortazar_-_Beethoven's_Silence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FAB46F-045E-4B0A-841A-7F90E39895D3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Tm="0">
        <p:sndAc>
          <p:stSnd loop="1">
            <p:snd r:embed="rId13" name="Ernesto_Cortazar_-_Beethoven's_Silence.wav"/>
          </p:stSnd>
        </p:sndAc>
      </p:transition>
    </mc:Choice>
    <mc:Fallback xmlns="">
      <p:transition advTm="0">
        <p:sndAc>
          <p:stSnd loop="1">
            <p:snd r:embed="rId14" name="Ernesto_Cortazar_-_Beethoven's_Silence.wav"/>
          </p:stSnd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doroteiagomesslides" TargetMode="External"/><Relationship Id="rId5" Type="http://schemas.openxmlformats.org/officeDocument/2006/relationships/hyperlink" Target="http://www.doroteiagomes.recantodasletras.com.br/" TargetMode="Externa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685800" y="5562600"/>
            <a:ext cx="685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526"/>
            <a:ext cx="9144000" cy="68675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663"/>
            <a:ext cx="9144000" cy="6867527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07505" y="4293096"/>
            <a:ext cx="8519452" cy="1601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Milharal </a:t>
            </a: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Junino</a:t>
            </a:r>
          </a:p>
          <a:p>
            <a:pPr>
              <a:lnSpc>
                <a:spcPct val="107000"/>
              </a:lnSpc>
              <a:spcAft>
                <a:spcPts val="15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</a:t>
            </a:r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Aluizio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Bezerra da Silva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07505" y="6096000"/>
            <a:ext cx="64002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Apresentação: Dorotéia Gomes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27000">
        <p14:ripple/>
        <p:sndAc>
          <p:stSnd loop="1">
            <p:snd r:embed="rId2" name="Ernesto_Cortazar_-_Beethoven's_Silence.wav"/>
          </p:stSnd>
        </p:sndAc>
      </p:transition>
    </mc:Choice>
    <mc:Fallback>
      <p:transition spd="slow" advClick="0" advTm="27000">
        <p:fade/>
        <p:sndAc>
          <p:stSnd loop="1">
            <p:snd r:embed="rId2" name="Ernesto_Cortazar_-_Beethoven's_Sile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25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85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533400" y="2743200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7504" y="188640"/>
            <a:ext cx="67504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</a:t>
            </a: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DOÇURA ESTA BRISA PENTEIA</a:t>
            </a:r>
            <a:b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A VERDE SEDA FINA DO MILHARAL</a:t>
            </a:r>
            <a:b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NEM CILIOS, NEM PLUMAS, NEM LUME</a:t>
            </a:r>
            <a:b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DE LANGUIDA LUA,</a:t>
            </a:r>
            <a:b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NEM SUSPIRO DE CRISTAL.</a:t>
            </a:r>
            <a:b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6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6000">
        <p15:prstTrans prst="curtains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2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533400" y="2743200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19" y="-27476"/>
            <a:ext cx="9232245" cy="698341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9689"/>
            <a:ext cx="9232245" cy="697562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748" y="-27476"/>
            <a:ext cx="4597954" cy="700405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74204" y="-27476"/>
            <a:ext cx="4658039" cy="7011378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548680"/>
            <a:ext cx="57961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QUE DOÇURA A TRANSPARENTE AURORA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TECE NA VERDE SEDA DO MILHARAL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AEREOS DESENHOS DE ORVALHO! NEM LAGRIMA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NEM FRIO AROMA DE BONECAS VERDES EM CRISTAL.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22000">
        <p15:prstTrans prst="fallOver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533400" y="2743200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410"/>
            <a:ext cx="9144000" cy="686941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199" y="-12004"/>
            <a:ext cx="4698404" cy="687000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644005" y="0"/>
            <a:ext cx="4509914" cy="685859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 rot="10800000" flipV="1">
            <a:off x="323527" y="4719577"/>
            <a:ext cx="7488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QUE DOÇURA AS BORBOLETAS BRANCAS</a:t>
            </a:r>
            <a:b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BEIJA OS FIOS </a:t>
            </a:r>
            <a:r>
              <a:rPr lang="pt-BR" sz="1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D'OURO ESPIGAS E MILHARAL</a:t>
            </a:r>
            <a:b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COM SEUS LEVES BRAÇOS! NEM DEDOS , NEM PETALAS</a:t>
            </a:r>
            <a:b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NEM FRIO AROMA NO AR DE CRISTAL.</a:t>
            </a:r>
            <a:b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429" y="4102118"/>
            <a:ext cx="800100" cy="46672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187" y="4102118"/>
            <a:ext cx="800100" cy="46672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589" y="1484784"/>
            <a:ext cx="800100" cy="4667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19000">
        <p:comb/>
      </p:transition>
    </mc:Choice>
    <mc:Fallback>
      <p:transition spd="slow" advClick="0" advTm="19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2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700"/>
                            </p:stCondLst>
                            <p:childTnLst>
                              <p:par>
                                <p:cTn id="3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700"/>
                            </p:stCondLst>
                            <p:childTnLst>
                              <p:par>
                                <p:cTn id="4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8700"/>
                            </p:stCondLst>
                            <p:childTnLst>
                              <p:par>
                                <p:cTn id="4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756" y="0"/>
            <a:ext cx="9280276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1634" y="-20894"/>
            <a:ext cx="9294154" cy="687889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1633" y="-20894"/>
            <a:ext cx="9294153" cy="687889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7504" y="548680"/>
            <a:ext cx="6750496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650"/>
              </a:lnSpc>
              <a:spcAft>
                <a:spcPts val="0"/>
              </a:spcAft>
            </a:pPr>
            <a:r>
              <a:rPr lang="pt-BR" sz="1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 </a:t>
            </a: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DOÇURA O PASSARO QUE VISTO</a:t>
            </a:r>
            <a:b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DE LONGE, TOMBA NO VERDE MILHARAL;</a:t>
            </a:r>
            <a:b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LIMPIDO CEU, AVE AZUL, ULTIMO AUTO</a:t>
            </a:r>
            <a:b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SUBITO GORGEIO EM ECO DE CRISTAL.</a:t>
            </a:r>
            <a:endParaRPr lang="pt-BR" sz="1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Espaço Reservado para Conteúdo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025" y="1841103"/>
            <a:ext cx="4476750" cy="885825"/>
          </a:xfrm>
          <a:prstGeom prst="rect">
            <a:avLst/>
          </a:prstGeom>
        </p:spPr>
      </p:pic>
      <p:pic>
        <p:nvPicPr>
          <p:cNvPr id="8" name="Espaço Reservado para Conteúdo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771" y="1378727"/>
            <a:ext cx="4476750" cy="88582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47822"/>
            <a:ext cx="6644190" cy="11132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8000">
        <p14:prism isInverted="1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47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848" y="0"/>
            <a:ext cx="9153847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693" y="-20192"/>
            <a:ext cx="9153846" cy="6878191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-29539" y="2708920"/>
            <a:ext cx="8994027" cy="3737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Texto: Milharal junino</a:t>
            </a:r>
            <a:endParaRPr lang="pt-BR" sz="1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Autor: </a:t>
            </a:r>
            <a:r>
              <a:rPr lang="pt-BR" sz="1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Aluizio</a:t>
            </a: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Bezerra da Silva</a:t>
            </a:r>
            <a:endParaRPr lang="pt-BR" sz="1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Formatação: Dorotéia Gomes</a:t>
            </a:r>
            <a:endParaRPr lang="pt-BR" sz="1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www.doroteiagomes.recantodasletras.com.br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3829050" algn="l"/>
              </a:tabLst>
            </a:pP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pt-BR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www.sergrasan.com/doroteiagomesslides</a:t>
            </a:r>
            <a:endParaRPr lang="pt-BR" b="1" u="sng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3829050" algn="l"/>
              </a:tabLst>
            </a:pPr>
            <a:endParaRPr lang="pt-BR" sz="1800" b="1" u="sng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Verdan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3829050" algn="l"/>
              </a:tabLst>
            </a:pPr>
            <a:r>
              <a:rPr lang="pt-BR" sz="20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VISITEM A PÁGINA DE  ALOYSIO BONINA G AZUL, no Recanto das letras.</a:t>
            </a:r>
            <a:r>
              <a:rPr lang="pt-BR" sz="1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t-BR" sz="1800" b="1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052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48000">
        <p14:conveyor dir="l"/>
      </p:transition>
    </mc:Choice>
    <mc:Fallback>
      <p:transition spd="slow" advClick="0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Milharal Junino (3)</Template>
  <TotalTime>4</TotalTime>
  <Words>70</Words>
  <Application>Microsoft Office PowerPoint</Application>
  <PresentationFormat>Apresentação na tela (4:3)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1" baseType="lpstr">
      <vt:lpstr>Arial</vt:lpstr>
      <vt:lpstr>Calibri</vt:lpstr>
      <vt:lpstr>Times New Roman</vt:lpstr>
      <vt:lpstr>Verdana</vt:lpstr>
      <vt:lpstr>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MILHARAL JUNINO</dc:title>
  <dc:creator>User;DOROTÉIA GOMES</dc:creator>
  <cp:lastModifiedBy>User</cp:lastModifiedBy>
  <cp:revision>1</cp:revision>
  <dcterms:created xsi:type="dcterms:W3CDTF">2014-07-08T00:03:34Z</dcterms:created>
  <dcterms:modified xsi:type="dcterms:W3CDTF">2014-07-08T00:07:41Z</dcterms:modified>
  <cp:category>POESIA</cp:category>
</cp:coreProperties>
</file>