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04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0554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12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564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318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886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38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731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1406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834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453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167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5BCE2-A0D2-40A9-A5CB-AC9F51239FFB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BDD20-DD8F-4051-B924-8F10C756A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5105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tela é a parte mais importante do cinema em ca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1.bp.blogspot.com/-aUeyYLnWnKs/U4eFlao8ZuI/AAAAAAABM2A/mnFlByLBXLU/s1600/Lighthouse_Animated_new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63" y="-219053"/>
            <a:ext cx="2986870" cy="73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1.bp.blogspot.com/-aUeyYLnWnKs/U4eFlao8ZuI/AAAAAAABM2A/mnFlByLBXLU/s1600/Lighthouse_Animated_new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970" y="0"/>
            <a:ext cx="2986870" cy="710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185633" y="2730321"/>
            <a:ext cx="4121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atin typeface="Castellar" panose="020A0402060406010301" pitchFamily="18" charset="0"/>
              </a:rPr>
              <a:t>6.000 KM</a:t>
            </a:r>
          </a:p>
        </p:txBody>
      </p:sp>
      <p:sp>
        <p:nvSpPr>
          <p:cNvPr id="7" name="Retângulo 6"/>
          <p:cNvSpPr/>
          <p:nvPr/>
        </p:nvSpPr>
        <p:spPr>
          <a:xfrm>
            <a:off x="4185633" y="3206839"/>
            <a:ext cx="4224271" cy="895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stellar" panose="020A0402060406010301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POETA EVERTON KAYTSON </a:t>
            </a:r>
            <a:endParaRPr lang="pt-BR" sz="24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stellar" panose="020A0402060406010301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audio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887.6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19997542">
            <a:off x="2504666" y="4968149"/>
            <a:ext cx="1791260" cy="1384995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ln w="12700" cmpd="sng">
                  <a:solidFill>
                    <a:srgbClr val="480435"/>
                  </a:solidFill>
                  <a:prstDash val="solid"/>
                </a:ln>
                <a:solidFill>
                  <a:srgbClr val="FFC000"/>
                </a:solidFill>
              </a:rPr>
              <a:t>DOROTEIA GOMES 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rgbClr val="480435"/>
                  </a:solidFill>
                  <a:prstDash val="solid"/>
                </a:ln>
                <a:solidFill>
                  <a:srgbClr val="FFC000"/>
                </a:solidFill>
              </a:rPr>
              <a:t>SLIDES</a:t>
            </a:r>
            <a:endParaRPr lang="pt-BR" sz="2800" b="1" dirty="0">
              <a:ln w="12700" cmpd="sng">
                <a:solidFill>
                  <a:srgbClr val="480435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811031" y="128790"/>
            <a:ext cx="4495841" cy="597654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r>
              <a:rPr lang="pt-BR" sz="32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WWW.SERGRASAN.COM</a:t>
            </a:r>
            <a:endParaRPr lang="pt-BR" sz="3200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25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OG DO PROFESSOR-AHC/DIUB FÔSTER: FAÇAMOS DO HOJE, MELHOR QUE O ONTEM, E O AMANHÃ,  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6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38648" y="1700011"/>
            <a:ext cx="7405352" cy="2744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Essa é: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Distância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irá nos separar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Geograficamente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426557" y="1429555"/>
            <a:ext cx="4262907" cy="3440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Quando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Para a MAIOR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Metrópole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Mundo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Você regressar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23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800"/>
                            </p:stCondLst>
                            <p:childTnLst>
                              <p:par>
                                <p:cTn id="2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600"/>
                            </p:stCondLst>
                            <p:childTnLst>
                              <p:par>
                                <p:cTn id="3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200"/>
                            </p:stCondLst>
                            <p:childTnLst>
                              <p:par>
                                <p:cTn id="3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400"/>
                            </p:stCondLst>
                            <p:childTnLst>
                              <p:par>
                                <p:cTn id="4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I AMO JESSIA Con tutto il mio cuore MI PERSO 2 BAE 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64688" cy="708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TI AMO JESSIA Con tutto il mio cuore MI PERSO 2 BAE 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30342" y="0"/>
            <a:ext cx="6027313" cy="708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87459" y="2014780"/>
            <a:ext cx="8756542" cy="416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Bem MAIOR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esta distância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o que sinto dentro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Minha ALMA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 MEU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CORAÇÃO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8043620" y="1890793"/>
            <a:ext cx="6007231" cy="3865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sinto por Você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Desde como um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ANJO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Deus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ENVIOU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42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503920" y="-205739"/>
            <a:ext cx="3688080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200" b="1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.pinimg.com/564x/a4/a1/5b/a4a15b84a280526a6a728dc141d077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58" y="0"/>
            <a:ext cx="7372602" cy="6745705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7920507" y="592428"/>
            <a:ext cx="4058133" cy="5983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FOR PECADO</a:t>
            </a:r>
            <a:endParaRPr lang="pt-BR" sz="4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AMAR UM ANJO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 </a:t>
            </a:r>
            <a:r>
              <a:rPr lang="pt-BR" sz="4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SOU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PECADOR,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CONFESSO.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59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Âh İstanbul!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88620" y="411480"/>
            <a:ext cx="10492740" cy="416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tenho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meu CORAÇÃO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ERRADO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Nem Pecando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Estou.</a:t>
            </a:r>
            <a:endParaRPr lang="pt-BR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5143500" y="251460"/>
            <a:ext cx="10096500" cy="6248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Quanto Maior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6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Distância, </a:t>
            </a:r>
            <a:endParaRPr lang="pt-BR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AMIZADE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 AMOR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POETA </a:t>
            </a:r>
            <a:r>
              <a:rPr lang="pt-BR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EVERTON KAYTSON </a:t>
            </a:r>
          </a:p>
        </p:txBody>
      </p:sp>
    </p:spTree>
    <p:extLst>
      <p:ext uri="{BB962C8B-B14F-4D97-AF65-F5344CB8AC3E}">
        <p14:creationId xmlns:p14="http://schemas.microsoft.com/office/powerpoint/2010/main" val="273151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85</Words>
  <Application>Microsoft Office PowerPoint</Application>
  <PresentationFormat>Widescreen</PresentationFormat>
  <Paragraphs>47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Castellar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11</cp:revision>
  <dcterms:created xsi:type="dcterms:W3CDTF">2020-12-09T00:17:47Z</dcterms:created>
  <dcterms:modified xsi:type="dcterms:W3CDTF">2021-01-07T17:25:47Z</dcterms:modified>
</cp:coreProperties>
</file>