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66" r:id="rId3"/>
    <p:sldId id="277" r:id="rId4"/>
    <p:sldId id="278" r:id="rId5"/>
    <p:sldId id="280" r:id="rId6"/>
    <p:sldId id="279" r:id="rId7"/>
    <p:sldId id="281" r:id="rId8"/>
    <p:sldId id="283" r:id="rId9"/>
    <p:sldId id="282" r:id="rId10"/>
    <p:sldId id="284" r:id="rId11"/>
    <p:sldId id="285" r:id="rId12"/>
    <p:sldId id="286" r:id="rId13"/>
    <p:sldId id="290" r:id="rId14"/>
    <p:sldId id="289" r:id="rId15"/>
    <p:sldId id="288" r:id="rId16"/>
    <p:sldId id="275" r:id="rId17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u="sng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u="sng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u="sng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u="sng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CCFF"/>
    <a:srgbClr val="3591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6168" autoAdjust="0"/>
  </p:normalViewPr>
  <p:slideViewPr>
    <p:cSldViewPr>
      <p:cViewPr varScale="1">
        <p:scale>
          <a:sx n="99" d="100"/>
          <a:sy n="99" d="100"/>
        </p:scale>
        <p:origin x="72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837F64-DF29-4222-AA5E-FB3E022010B8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5851798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A6F114-3F91-464A-8C39-C783B618AEEC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69307650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BBF0A6-59CA-4CF5-8E67-EA278E59443C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943558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959689-B297-4081-B80D-15C16096B6E9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5404283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1F1C12-B814-4CE7-8DF8-B2B580B4F09A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9929254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112010-620F-4EFA-9947-60F05303834A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80047271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E23622-EA87-48F6-8C9E-89B7442A892A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08768068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0848F7-D5CE-4921-95E6-C42AD99F9B4D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3982995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F4C530-6910-4930-8992-D557AD39E8FC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2003333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671278-D82D-48BE-9C7B-F13463E9AD59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78269797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87473E-7EA2-43B5-8A0A-A2CFB30CAFB4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0419729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u="none"/>
            </a:lvl1pPr>
          </a:lstStyle>
          <a:p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u="none"/>
            </a:lvl1pPr>
          </a:lstStyle>
          <a:p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u="none"/>
            </a:lvl1pPr>
          </a:lstStyle>
          <a:p>
            <a:fld id="{CADAF451-5953-4B56-A433-FCDBE8945134}" type="slidenum">
              <a:rPr lang="pt-BR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gif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gif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1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gif"/><Relationship Id="rId4" Type="http://schemas.openxmlformats.org/officeDocument/2006/relationships/image" Target="../media/image28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31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letras.mus.br/desireless/58684/" TargetMode="External"/><Relationship Id="rId3" Type="http://schemas.openxmlformats.org/officeDocument/2006/relationships/image" Target="../media/image36.jpeg"/><Relationship Id="rId7" Type="http://schemas.openxmlformats.org/officeDocument/2006/relationships/image" Target="../media/image2.gif"/><Relationship Id="rId12" Type="http://schemas.openxmlformats.org/officeDocument/2006/relationships/hyperlink" Target="https://www.letras.mus.br/desireless/58684/corrigir_traducao.html" TargetMode="External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11" Type="http://schemas.openxmlformats.org/officeDocument/2006/relationships/hyperlink" Target="https://www.letras.mus.br/desireless/58684/voyage-voyage-traducao-print.html" TargetMode="External"/><Relationship Id="rId5" Type="http://schemas.openxmlformats.org/officeDocument/2006/relationships/image" Target="../media/image38.jpg"/><Relationship Id="rId10" Type="http://schemas.openxmlformats.org/officeDocument/2006/relationships/hyperlink" Target="https://www.cifraclub.com.br/desireless/" TargetMode="External"/><Relationship Id="rId4" Type="http://schemas.openxmlformats.org/officeDocument/2006/relationships/image" Target="../media/image37.jpeg"/><Relationship Id="rId9" Type="http://schemas.openxmlformats.org/officeDocument/2006/relationships/hyperlink" Target="https://www.letras.mus.br/desireless/58684/traducao.html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>
          <a:xfrm>
            <a:off x="13722" y="0"/>
            <a:ext cx="4572000" cy="6858000"/>
          </a:xfrm>
          <a:prstGeom prst="rect">
            <a:avLst/>
          </a:prstGeom>
        </p:spPr>
      </p:pic>
      <p:pic>
        <p:nvPicPr>
          <p:cNvPr id="7" name="Espaço Reservado para Conteúdo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1" r="-50001"/>
          <a:stretch/>
        </p:blipFill>
        <p:spPr>
          <a:xfrm>
            <a:off x="4510494" y="0"/>
            <a:ext cx="9144000" cy="685800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506" y="406996"/>
            <a:ext cx="6048672" cy="381000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132063">
            <a:off x="1583027" y="3760249"/>
            <a:ext cx="5571703" cy="769908"/>
          </a:xfrm>
          <a:prstGeom prst="rect">
            <a:avLst/>
          </a:prstGeom>
        </p:spPr>
      </p:pic>
      <p:sp>
        <p:nvSpPr>
          <p:cNvPr id="10" name="Retângulo 9"/>
          <p:cNvSpPr/>
          <p:nvPr/>
        </p:nvSpPr>
        <p:spPr>
          <a:xfrm>
            <a:off x="-218211" y="1325507"/>
            <a:ext cx="6738127" cy="1104726"/>
          </a:xfrm>
          <a:prstGeom prst="rect">
            <a:avLst/>
          </a:prstGeom>
        </p:spPr>
        <p:txBody>
          <a:bodyPr wrap="none">
            <a:spAutoFit/>
            <a:scene3d>
              <a:camera prst="isometricOffAxis2Righ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6000" b="1" dirty="0">
                <a:ln w="9525">
                  <a:solidFill>
                    <a:schemeClr val="tx2"/>
                  </a:solidFill>
                  <a:prstDash val="solid"/>
                </a:ln>
                <a:solidFill>
                  <a:srgbClr val="FFFF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innerShdw blurRad="114300">
                    <a:prstClr val="black"/>
                  </a:innerShdw>
                  <a:reflection blurRad="6350" stA="60000" endA="900" endPos="60000" dist="60007" dir="5400000" sy="-100000" algn="bl" rotWithShape="0"/>
                </a:effectLst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VOYAGE </a:t>
            </a:r>
            <a:r>
              <a:rPr lang="pt-BR" sz="6000" b="1" dirty="0" err="1">
                <a:ln w="9525">
                  <a:solidFill>
                    <a:schemeClr val="tx2"/>
                  </a:solidFill>
                  <a:prstDash val="solid"/>
                </a:ln>
                <a:solidFill>
                  <a:srgbClr val="FFFF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innerShdw blurRad="114300">
                    <a:prstClr val="black"/>
                  </a:innerShdw>
                  <a:reflection blurRad="6350" stA="60000" endA="900" endPos="60000" dist="60007" dir="5400000" sy="-100000" algn="bl" rotWithShape="0"/>
                </a:effectLst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VOYAGE</a:t>
            </a:r>
            <a:endParaRPr lang="pt-BR" sz="6000" b="1" dirty="0">
              <a:ln w="9525">
                <a:solidFill>
                  <a:schemeClr val="tx2"/>
                </a:solidFill>
                <a:prstDash val="solid"/>
              </a:ln>
              <a:solidFill>
                <a:srgbClr val="FFFF00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innerShdw blurRad="114300">
                  <a:prstClr val="black"/>
                </a:innerShdw>
                <a:reflection blurRad="6350" stA="60000" endA="900" endPos="60000" dist="60007" dir="5400000" sy="-100000" algn="bl" rotWithShape="0"/>
              </a:effectLst>
              <a:latin typeface="Garamond" panose="02020404030301010803" pitchFamily="18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1143000" y="5949280"/>
            <a:ext cx="4510525" cy="388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 smtClean="0">
                <a:solidFill>
                  <a:srgbClr val="FF0000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DOROTÉIA GOMES SLIDES</a:t>
            </a:r>
            <a:endParaRPr lang="pt-BR" b="1" dirty="0">
              <a:solidFill>
                <a:srgbClr val="FF0000"/>
              </a:solidFill>
              <a:latin typeface="Garamond" panose="020204040303010108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audio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9887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12000">
        <p14:ripple/>
        <p:sndAc>
          <p:endSnd/>
        </p:sndAc>
      </p:transition>
    </mc:Choice>
    <mc:Fallback xmlns="">
      <p:transition spd="slow" advClick="0" advTm="12000">
        <p:fade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3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2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2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2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2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50" accel="100000" fill="hold">
                                          <p:stCondLst>
                                            <p:cond delay="2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50" accel="100000" fill="hold">
                                          <p:stCondLst>
                                            <p:cond delay="2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775"/>
                            </p:stCondLst>
                            <p:childTnLst>
                              <p:par>
                                <p:cTn id="3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39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0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755576" y="5013176"/>
            <a:ext cx="8064896" cy="78470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pt-BR" sz="4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4476"/>
            <a:ext cx="9144000" cy="6843524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546" y="-12719"/>
            <a:ext cx="9234264" cy="6956134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546" y="357183"/>
            <a:ext cx="6096000" cy="3810000"/>
          </a:xfrm>
          <a:prstGeom prst="rect">
            <a:avLst/>
          </a:prstGeom>
        </p:spPr>
      </p:pic>
      <p:sp>
        <p:nvSpPr>
          <p:cNvPr id="10" name="AutoShape 10"/>
          <p:cNvSpPr>
            <a:spLocks noChangeArrowheads="1"/>
          </p:cNvSpPr>
          <p:nvPr/>
        </p:nvSpPr>
        <p:spPr bwMode="auto">
          <a:xfrm>
            <a:off x="2987824" y="4725145"/>
            <a:ext cx="6048672" cy="2244666"/>
          </a:xfrm>
          <a:prstGeom prst="bevel">
            <a:avLst>
              <a:gd name="adj" fmla="val 6528"/>
            </a:avLst>
          </a:prstGeom>
          <a:solidFill>
            <a:srgbClr val="FF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2400"/>
              <a:t>Acima dos velhos vulcões</a:t>
            </a:r>
            <a:br>
              <a:rPr lang="pt-BR" sz="2400"/>
            </a:br>
            <a:r>
              <a:rPr lang="pt-BR" sz="2400"/>
              <a:t>Deslizando tuas asas sob o tapete do vento</a:t>
            </a:r>
            <a:br>
              <a:rPr lang="pt-BR" sz="2400"/>
            </a:br>
            <a:r>
              <a:rPr lang="pt-BR" sz="2400"/>
              <a:t>Viaje, viaje</a:t>
            </a:r>
            <a:br>
              <a:rPr lang="pt-BR" sz="2400"/>
            </a:br>
            <a:r>
              <a:rPr lang="pt-BR" sz="2400"/>
              <a:t>Eternamente</a:t>
            </a:r>
            <a:br>
              <a:rPr lang="pt-BR" sz="2400"/>
            </a:br>
            <a:r>
              <a:rPr lang="pt-BR" sz="2400"/>
              <a:t>Das nuvens aos pântanos</a:t>
            </a:r>
            <a:br>
              <a:rPr lang="pt-BR" sz="2400"/>
            </a:br>
            <a:endParaRPr lang="pt-BR" sz="2200" b="1" dirty="0" smtClean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26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3000">
        <p14:gallery dir="l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9182"/>
            <a:ext cx="9144000" cy="3448182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429000"/>
            <a:ext cx="9124111" cy="34290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132063">
            <a:off x="-1273910" y="2742340"/>
            <a:ext cx="9690452" cy="645948"/>
          </a:xfrm>
          <a:prstGeom prst="rect">
            <a:avLst/>
          </a:prstGeom>
        </p:spPr>
      </p:pic>
      <p:sp>
        <p:nvSpPr>
          <p:cNvPr id="7" name="AutoShape 10"/>
          <p:cNvSpPr>
            <a:spLocks noChangeArrowheads="1"/>
          </p:cNvSpPr>
          <p:nvPr/>
        </p:nvSpPr>
        <p:spPr bwMode="auto">
          <a:xfrm>
            <a:off x="107504" y="150866"/>
            <a:ext cx="7848872" cy="1477934"/>
          </a:xfrm>
          <a:prstGeom prst="bevel">
            <a:avLst>
              <a:gd name="adj" fmla="val 15300"/>
            </a:avLst>
          </a:prstGeom>
          <a:solidFill>
            <a:srgbClr val="00B0F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3200" dirty="0"/>
              <a:t>Do vento da Espanha à chuva do Equador</a:t>
            </a:r>
            <a:br>
              <a:rPr lang="pt-BR" sz="3200" dirty="0"/>
            </a:br>
            <a:r>
              <a:rPr lang="pt-BR" sz="3200" dirty="0"/>
              <a:t>Viaje, viaje</a:t>
            </a:r>
            <a:br>
              <a:rPr lang="pt-BR" sz="3200" dirty="0"/>
            </a:br>
            <a:r>
              <a:rPr lang="pt-BR" sz="3200" dirty="0"/>
              <a:t>Voe até as alturas</a:t>
            </a:r>
            <a:endParaRPr lang="pt-BR" sz="3200" u="none" dirty="0">
              <a:ln w="6600">
                <a:solidFill>
                  <a:schemeClr val="accent2"/>
                </a:solidFill>
                <a:prstDash val="solid"/>
              </a:ln>
              <a:solidFill>
                <a:schemeClr val="tx2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9605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169" y="0"/>
            <a:ext cx="9179169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169" y="0"/>
            <a:ext cx="9179169" cy="3501008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169" y="3501008"/>
            <a:ext cx="9179169" cy="3431631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9552" y="2138506"/>
            <a:ext cx="6048672" cy="3810000"/>
          </a:xfrm>
          <a:prstGeom prst="rect">
            <a:avLst/>
          </a:prstGeom>
        </p:spPr>
      </p:pic>
      <p:sp>
        <p:nvSpPr>
          <p:cNvPr id="8" name="AutoShape 10"/>
          <p:cNvSpPr>
            <a:spLocks noChangeArrowheads="1"/>
          </p:cNvSpPr>
          <p:nvPr/>
        </p:nvSpPr>
        <p:spPr bwMode="auto">
          <a:xfrm>
            <a:off x="-35169" y="5229200"/>
            <a:ext cx="3599057" cy="1628800"/>
          </a:xfrm>
          <a:prstGeom prst="bevel">
            <a:avLst>
              <a:gd name="adj" fmla="val 6528"/>
            </a:avLst>
          </a:prstGeom>
          <a:solidFill>
            <a:srgbClr val="00B0F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pt-BR" sz="2800"/>
              <a:t>Acima das capitais</a:t>
            </a:r>
            <a:br>
              <a:rPr lang="pt-BR" sz="2800"/>
            </a:br>
            <a:r>
              <a:rPr lang="pt-BR" sz="2800"/>
              <a:t>Das idéias fatais</a:t>
            </a:r>
            <a:br>
              <a:rPr lang="pt-BR" sz="2800"/>
            </a:br>
            <a:r>
              <a:rPr lang="pt-BR" sz="2800"/>
              <a:t>Olhe o oceano</a:t>
            </a:r>
          </a:p>
        </p:txBody>
      </p:sp>
    </p:spTree>
    <p:extLst>
      <p:ext uri="{BB962C8B-B14F-4D97-AF65-F5344CB8AC3E}">
        <p14:creationId xmlns:p14="http://schemas.microsoft.com/office/powerpoint/2010/main" val="2249987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9000">
        <p14:flip dir="r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9392"/>
            <a:ext cx="9144000" cy="6957392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52" y="-126020"/>
            <a:ext cx="9252520" cy="6984019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132063">
            <a:off x="-481822" y="3606436"/>
            <a:ext cx="9690452" cy="645948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2286000" y="310583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pt-BR" dirty="0"/>
          </a:p>
        </p:txBody>
      </p:sp>
      <p:sp>
        <p:nvSpPr>
          <p:cNvPr id="8" name="AutoShape 10"/>
          <p:cNvSpPr>
            <a:spLocks noChangeArrowheads="1"/>
          </p:cNvSpPr>
          <p:nvPr/>
        </p:nvSpPr>
        <p:spPr bwMode="auto">
          <a:xfrm>
            <a:off x="1857520" y="4525862"/>
            <a:ext cx="7344816" cy="2322253"/>
          </a:xfrm>
          <a:prstGeom prst="bevel">
            <a:avLst>
              <a:gd name="adj" fmla="val 5599"/>
            </a:avLst>
          </a:prstGeom>
          <a:solidFill>
            <a:srgbClr val="00B0F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2800"/>
              <a:t>Viaje, viaje</a:t>
            </a:r>
            <a:br>
              <a:rPr lang="pt-BR" sz="2800"/>
            </a:br>
            <a:r>
              <a:rPr lang="pt-BR" sz="2800"/>
              <a:t>Mais longe que a noite e o dia</a:t>
            </a:r>
            <a:br>
              <a:rPr lang="pt-BR" sz="2800"/>
            </a:br>
            <a:r>
              <a:rPr lang="pt-BR" sz="2800"/>
              <a:t>Viaje</a:t>
            </a:r>
            <a:br>
              <a:rPr lang="pt-BR" sz="2800"/>
            </a:br>
            <a:r>
              <a:rPr lang="pt-BR" sz="2800"/>
              <a:t>O espaço inaudito do amor</a:t>
            </a:r>
            <a:br>
              <a:rPr lang="pt-BR" sz="2800"/>
            </a:br>
            <a:r>
              <a:rPr lang="pt-BR" sz="2800"/>
              <a:t>Viaje, viaje</a:t>
            </a:r>
            <a:endParaRPr lang="pt-BR" sz="2800" b="1" u="none" dirty="0">
              <a:ln w="6600">
                <a:solidFill>
                  <a:schemeClr val="accent2"/>
                </a:solidFill>
                <a:prstDash val="solid"/>
              </a:ln>
              <a:solidFill>
                <a:schemeClr val="tx2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351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14000">
        <p14:switch dir="r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3716"/>
            <a:ext cx="9144000" cy="685800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3715"/>
            <a:ext cx="9281048" cy="6881716"/>
          </a:xfrm>
          <a:prstGeom prst="rect">
            <a:avLst/>
          </a:prstGeom>
        </p:spPr>
      </p:pic>
      <p:sp>
        <p:nvSpPr>
          <p:cNvPr id="9" name="Retângulo 8"/>
          <p:cNvSpPr/>
          <p:nvPr/>
        </p:nvSpPr>
        <p:spPr>
          <a:xfrm>
            <a:off x="107504" y="5085184"/>
            <a:ext cx="50405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A3A3A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en-US" b="1" dirty="0">
                <a:solidFill>
                  <a:srgbClr val="A3A3A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pt-BR" b="1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132063">
            <a:off x="-1273910" y="2742340"/>
            <a:ext cx="9690452" cy="645948"/>
          </a:xfrm>
          <a:prstGeom prst="rect">
            <a:avLst/>
          </a:prstGeom>
        </p:spPr>
      </p:pic>
      <p:sp>
        <p:nvSpPr>
          <p:cNvPr id="6" name="AutoShape 10"/>
          <p:cNvSpPr>
            <a:spLocks noChangeArrowheads="1"/>
          </p:cNvSpPr>
          <p:nvPr/>
        </p:nvSpPr>
        <p:spPr bwMode="auto">
          <a:xfrm>
            <a:off x="0" y="4987412"/>
            <a:ext cx="4139952" cy="1488205"/>
          </a:xfrm>
          <a:prstGeom prst="bevel">
            <a:avLst>
              <a:gd name="adj" fmla="val 6528"/>
            </a:avLst>
          </a:prstGeom>
          <a:solidFill>
            <a:srgbClr val="00B0F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2800" dirty="0"/>
              <a:t>Sobre a água sagrada </a:t>
            </a:r>
            <a:endParaRPr lang="pt-BR" sz="2800" dirty="0" smtClean="0"/>
          </a:p>
          <a:p>
            <a:pPr algn="ctr"/>
            <a:r>
              <a:rPr lang="pt-BR" sz="2800" dirty="0" smtClean="0"/>
              <a:t>de </a:t>
            </a:r>
            <a:r>
              <a:rPr lang="pt-BR" sz="2800" dirty="0"/>
              <a:t>um rio indiano</a:t>
            </a:r>
            <a:br>
              <a:rPr lang="pt-BR" sz="2800" dirty="0"/>
            </a:br>
            <a:r>
              <a:rPr lang="pt-BR" sz="2800" dirty="0" smtClean="0"/>
              <a:t>Viaje e jamais </a:t>
            </a:r>
            <a:r>
              <a:rPr lang="pt-BR" sz="2800" dirty="0"/>
              <a:t>retorne</a:t>
            </a:r>
            <a:endParaRPr lang="pt-BR" sz="2800" u="none" dirty="0">
              <a:solidFill>
                <a:schemeClr val="tx2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9914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12000">
        <p14:pan dir="u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5166"/>
            <a:ext cx="903548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0"/>
            <a:ext cx="9252520" cy="6933166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-96234"/>
            <a:ext cx="9252520" cy="720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929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11000">
        <p14:pan dir="u"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362" t="399" r="388" b="-399"/>
          <a:stretch/>
        </p:blipFill>
        <p:spPr>
          <a:xfrm>
            <a:off x="0" y="-5790"/>
            <a:ext cx="9144000" cy="696318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38" y="0"/>
            <a:ext cx="9144000" cy="6957391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010219">
            <a:off x="5086362" y="-175957"/>
            <a:ext cx="3621069" cy="5462465"/>
          </a:xfrm>
          <a:prstGeom prst="rect">
            <a:avLst/>
          </a:prstGeom>
        </p:spPr>
      </p:pic>
      <p:sp>
        <p:nvSpPr>
          <p:cNvPr id="9" name="AutoShape 10"/>
          <p:cNvSpPr>
            <a:spLocks noChangeArrowheads="1"/>
          </p:cNvSpPr>
          <p:nvPr/>
        </p:nvSpPr>
        <p:spPr bwMode="auto">
          <a:xfrm>
            <a:off x="179512" y="4653136"/>
            <a:ext cx="4752528" cy="1872207"/>
          </a:xfrm>
          <a:prstGeom prst="bevel">
            <a:avLst>
              <a:gd name="adj" fmla="val 8501"/>
            </a:avLst>
          </a:prstGeom>
          <a:solidFill>
            <a:srgbClr val="00B0F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2400" dirty="0"/>
              <a:t>Sobre o Ganges ou o Amazonas</a:t>
            </a:r>
            <a:br>
              <a:rPr lang="pt-BR" sz="2400" dirty="0"/>
            </a:br>
            <a:r>
              <a:rPr lang="pt-BR" sz="2400" dirty="0"/>
              <a:t>Entre os negros, entre os </a:t>
            </a:r>
            <a:r>
              <a:rPr lang="pt-BR" sz="2400" dirty="0" err="1"/>
              <a:t>sikhs</a:t>
            </a:r>
            <a:r>
              <a:rPr lang="pt-BR" sz="2400" dirty="0"/>
              <a:t>, </a:t>
            </a:r>
            <a:endParaRPr lang="pt-BR" sz="2400" dirty="0" smtClean="0"/>
          </a:p>
          <a:p>
            <a:pPr algn="ctr"/>
            <a:r>
              <a:rPr lang="pt-BR" sz="2400" dirty="0" smtClean="0"/>
              <a:t>entre </a:t>
            </a:r>
            <a:r>
              <a:rPr lang="pt-BR" sz="2400" dirty="0"/>
              <a:t>os amarelos</a:t>
            </a:r>
            <a:br>
              <a:rPr lang="pt-BR" sz="2400" dirty="0"/>
            </a:br>
            <a:r>
              <a:rPr lang="pt-BR" sz="2400" dirty="0"/>
              <a:t>Viaje, viaje</a:t>
            </a:r>
            <a:br>
              <a:rPr lang="pt-BR" sz="2400" dirty="0"/>
            </a:br>
            <a:r>
              <a:rPr lang="pt-BR" sz="2400" dirty="0"/>
              <a:t>Em todo o reino</a:t>
            </a:r>
            <a:endParaRPr lang="pt-BR" sz="2400" u="none" dirty="0"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9749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1000">
        <p14:flip dir="r"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9392"/>
            <a:ext cx="9144000" cy="6957392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313259"/>
            <a:ext cx="9144000" cy="7272808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468289"/>
            <a:ext cx="3508031" cy="1509827"/>
          </a:xfrm>
          <a:prstGeom prst="rect">
            <a:avLst/>
          </a:prstGeom>
        </p:spPr>
      </p:pic>
      <p:sp>
        <p:nvSpPr>
          <p:cNvPr id="8" name="AutoShape 10"/>
          <p:cNvSpPr>
            <a:spLocks noChangeArrowheads="1"/>
          </p:cNvSpPr>
          <p:nvPr/>
        </p:nvSpPr>
        <p:spPr bwMode="auto">
          <a:xfrm>
            <a:off x="197768" y="5229200"/>
            <a:ext cx="4176464" cy="1368152"/>
          </a:xfrm>
          <a:prstGeom prst="bevel">
            <a:avLst>
              <a:gd name="adj" fmla="val 0"/>
            </a:avLst>
          </a:prstGeom>
          <a:solidFill>
            <a:srgbClr val="00B0F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2800" dirty="0"/>
              <a:t>Sobre as dunas do Saara</a:t>
            </a:r>
            <a:br>
              <a:rPr lang="pt-BR" sz="2800" dirty="0"/>
            </a:br>
            <a:r>
              <a:rPr lang="pt-BR" sz="2800" dirty="0"/>
              <a:t>Das ilhas </a:t>
            </a:r>
            <a:r>
              <a:rPr lang="pt-BR" sz="2800" dirty="0" err="1"/>
              <a:t>Fidji</a:t>
            </a:r>
            <a:r>
              <a:rPr lang="pt-BR" sz="2800" dirty="0"/>
              <a:t> ao </a:t>
            </a:r>
            <a:r>
              <a:rPr lang="pt-BR" sz="2800" dirty="0" err="1"/>
              <a:t>Fujiama</a:t>
            </a:r>
            <a:r>
              <a:rPr lang="pt-BR" sz="2800" dirty="0"/>
              <a:t/>
            </a:r>
            <a:br>
              <a:rPr lang="pt-BR" sz="2800" dirty="0"/>
            </a:br>
            <a:r>
              <a:rPr lang="pt-BR" sz="2800" dirty="0"/>
              <a:t>Viaje, viaje</a:t>
            </a:r>
            <a:endParaRPr lang="pt-BR" sz="2800" u="none" dirty="0" smtClean="0">
              <a:solidFill>
                <a:schemeClr val="tx2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0654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4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37890"/>
            <a:ext cx="4585683" cy="6933779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572000" y="-75778"/>
            <a:ext cx="4572000" cy="6971667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286000" y="2551837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pt-BR" dirty="0"/>
          </a:p>
        </p:txBody>
      </p:sp>
      <p:sp>
        <p:nvSpPr>
          <p:cNvPr id="8" name="AutoShape 10"/>
          <p:cNvSpPr>
            <a:spLocks noChangeArrowheads="1"/>
          </p:cNvSpPr>
          <p:nvPr/>
        </p:nvSpPr>
        <p:spPr bwMode="auto">
          <a:xfrm>
            <a:off x="307689" y="4984666"/>
            <a:ext cx="3923928" cy="976679"/>
          </a:xfrm>
          <a:prstGeom prst="bevel">
            <a:avLst>
              <a:gd name="adj" fmla="val 28945"/>
            </a:avLst>
          </a:prstGeom>
          <a:solidFill>
            <a:srgbClr val="00B0F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2000"/>
              <a:t>Não pare</a:t>
            </a:r>
            <a:br>
              <a:rPr lang="pt-BR" sz="2000"/>
            </a:br>
            <a:r>
              <a:rPr lang="pt-BR" sz="2000"/>
              <a:t>Acima das cercas</a:t>
            </a:r>
            <a:endParaRPr lang="pt-BR" sz="2000" b="1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1551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comb/>
      </p:transition>
    </mc:Choice>
    <mc:Fallback xmlns="">
      <p:transition spd="slow" advClick="0" advTm="6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1963" t="-399" b="399"/>
          <a:stretch/>
        </p:blipFill>
        <p:spPr>
          <a:xfrm>
            <a:off x="-6461" y="-198784"/>
            <a:ext cx="9144000" cy="7056784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963" t="-399" b="399"/>
          <a:stretch/>
        </p:blipFill>
        <p:spPr>
          <a:xfrm>
            <a:off x="-6462" y="-198784"/>
            <a:ext cx="9150461" cy="7056784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1680" y="-819472"/>
            <a:ext cx="6048672" cy="3810000"/>
          </a:xfrm>
          <a:prstGeom prst="rect">
            <a:avLst/>
          </a:prstGeom>
        </p:spPr>
      </p:pic>
      <p:sp>
        <p:nvSpPr>
          <p:cNvPr id="7" name="AutoShape 10"/>
          <p:cNvSpPr>
            <a:spLocks noChangeArrowheads="1"/>
          </p:cNvSpPr>
          <p:nvPr/>
        </p:nvSpPr>
        <p:spPr bwMode="auto">
          <a:xfrm>
            <a:off x="4126364" y="1085528"/>
            <a:ext cx="2880320" cy="1520787"/>
          </a:xfrm>
          <a:prstGeom prst="bevel">
            <a:avLst>
              <a:gd name="adj" fmla="val 6528"/>
            </a:avLst>
          </a:prstGeom>
          <a:solidFill>
            <a:srgbClr val="CCCCFF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pt-BR" sz="2800" dirty="0">
                <a:solidFill>
                  <a:srgbClr val="FF0000"/>
                </a:solidFill>
              </a:rPr>
              <a:t>Dos corações </a:t>
            </a:r>
            <a:endParaRPr lang="pt-BR" sz="2800" dirty="0" smtClean="0">
              <a:solidFill>
                <a:srgbClr val="FF0000"/>
              </a:solidFill>
            </a:endParaRPr>
          </a:p>
          <a:p>
            <a:r>
              <a:rPr lang="pt-BR" sz="2800" dirty="0" smtClean="0">
                <a:solidFill>
                  <a:srgbClr val="FF0000"/>
                </a:solidFill>
              </a:rPr>
              <a:t>bombardeados</a:t>
            </a:r>
            <a:r>
              <a:rPr lang="pt-BR" sz="2800" dirty="0">
                <a:solidFill>
                  <a:srgbClr val="FF0000"/>
                </a:solidFill>
              </a:rPr>
              <a:t/>
            </a:r>
            <a:br>
              <a:rPr lang="pt-BR" sz="2800" dirty="0">
                <a:solidFill>
                  <a:srgbClr val="FF0000"/>
                </a:solidFill>
              </a:rPr>
            </a:br>
            <a:r>
              <a:rPr lang="pt-BR" sz="2800" dirty="0">
                <a:solidFill>
                  <a:srgbClr val="FF0000"/>
                </a:solidFill>
              </a:rPr>
              <a:t>Olhe o oceano</a:t>
            </a:r>
            <a:endParaRPr lang="pt-BR" sz="2800" u="none" dirty="0">
              <a:solidFill>
                <a:srgbClr val="FF0000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26685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Click="0" advTm="5000">
        <p15:prstTrans prst="pageCurlDouble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81"/>
          <a:stretch/>
        </p:blipFill>
        <p:spPr>
          <a:xfrm>
            <a:off x="-90191" y="0"/>
            <a:ext cx="9252520" cy="695739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20026" y="-171400"/>
            <a:ext cx="9264026" cy="7128792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93189" y="-171400"/>
            <a:ext cx="9458516" cy="713625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1720" y="-784736"/>
            <a:ext cx="6460335" cy="2448272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132063">
            <a:off x="-848105" y="3685849"/>
            <a:ext cx="10073952" cy="645948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251520" y="2090464"/>
            <a:ext cx="9108450" cy="2463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920"/>
              </a:spcAft>
            </a:pPr>
            <a:r>
              <a:rPr lang="pt-BR" b="1" dirty="0">
                <a:ln w="12700">
                  <a:solidFill>
                    <a:schemeClr val="bg1"/>
                  </a:solidFill>
                  <a:prstDash val="solid"/>
                </a:ln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Viaje, viaje</a:t>
            </a:r>
            <a:br>
              <a:rPr lang="pt-BR" b="1" dirty="0">
                <a:ln w="12700">
                  <a:solidFill>
                    <a:schemeClr val="bg1"/>
                  </a:solidFill>
                  <a:prstDash val="solid"/>
                </a:ln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b="1" dirty="0">
                <a:ln w="12700">
                  <a:solidFill>
                    <a:schemeClr val="bg1"/>
                  </a:solidFill>
                  <a:prstDash val="solid"/>
                </a:ln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Mais longe que a noite e o dia</a:t>
            </a:r>
            <a:br>
              <a:rPr lang="pt-BR" b="1" dirty="0">
                <a:ln w="12700">
                  <a:solidFill>
                    <a:schemeClr val="bg1"/>
                  </a:solidFill>
                  <a:prstDash val="solid"/>
                </a:ln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b="1" dirty="0">
                <a:ln w="12700">
                  <a:solidFill>
                    <a:schemeClr val="bg1"/>
                  </a:solidFill>
                  <a:prstDash val="solid"/>
                </a:ln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Viaje</a:t>
            </a:r>
            <a:br>
              <a:rPr lang="pt-BR" b="1" dirty="0">
                <a:ln w="12700">
                  <a:solidFill>
                    <a:schemeClr val="bg1"/>
                  </a:solidFill>
                  <a:prstDash val="solid"/>
                </a:ln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b="1" dirty="0">
                <a:ln w="12700">
                  <a:solidFill>
                    <a:schemeClr val="bg1"/>
                  </a:solidFill>
                  <a:prstDash val="solid"/>
                </a:ln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O espaço inaudito do amor</a:t>
            </a:r>
            <a:br>
              <a:rPr lang="pt-BR" b="1" dirty="0">
                <a:ln w="12700">
                  <a:solidFill>
                    <a:schemeClr val="bg1"/>
                  </a:solidFill>
                  <a:prstDash val="solid"/>
                </a:ln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b="1" dirty="0">
                <a:ln w="12700">
                  <a:solidFill>
                    <a:schemeClr val="bg1"/>
                  </a:solidFill>
                  <a:prstDash val="solid"/>
                </a:ln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Viaje, viaje</a:t>
            </a:r>
            <a:br>
              <a:rPr lang="pt-BR" b="1" dirty="0">
                <a:ln w="12700">
                  <a:solidFill>
                    <a:schemeClr val="bg1"/>
                  </a:solidFill>
                  <a:prstDash val="solid"/>
                </a:ln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b="1" dirty="0">
                <a:ln w="12700">
                  <a:solidFill>
                    <a:schemeClr val="bg1"/>
                  </a:solidFill>
                  <a:prstDash val="solid"/>
                </a:ln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Sobre a água sagrada de um rio indiano</a:t>
            </a:r>
            <a:br>
              <a:rPr lang="pt-BR" b="1" dirty="0">
                <a:ln w="12700">
                  <a:solidFill>
                    <a:schemeClr val="bg1"/>
                  </a:solidFill>
                  <a:prstDash val="solid"/>
                </a:ln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b="1" dirty="0">
                <a:ln w="12700">
                  <a:solidFill>
                    <a:schemeClr val="bg1"/>
                  </a:solidFill>
                  <a:prstDash val="solid"/>
                </a:ln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Viaje</a:t>
            </a:r>
            <a:br>
              <a:rPr lang="pt-BR" b="1" dirty="0">
                <a:ln w="12700">
                  <a:solidFill>
                    <a:schemeClr val="bg1"/>
                  </a:solidFill>
                  <a:prstDash val="solid"/>
                </a:ln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b="1" dirty="0">
                <a:ln w="12700">
                  <a:solidFill>
                    <a:schemeClr val="bg1"/>
                  </a:solidFill>
                  <a:prstDash val="solid"/>
                </a:ln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E jamais retorne</a:t>
            </a:r>
            <a:endParaRPr lang="pt-BR" sz="1200" b="1" dirty="0">
              <a:ln w="12700">
                <a:solidFill>
                  <a:schemeClr val="bg1"/>
                </a:solidFill>
                <a:prstDash val="solid"/>
              </a:ln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0284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7000">
        <p14:doors dir="vert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250"/>
                            </p:stCondLst>
                            <p:childTnLst>
                              <p:par>
                                <p:cTn id="42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9566 0.00463 L 0.09687 0.34074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" y="168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788024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88024" y="-7531"/>
            <a:ext cx="4355976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-96234"/>
            <a:ext cx="9252520" cy="72008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219287">
            <a:off x="-915980" y="-971204"/>
            <a:ext cx="3502382" cy="4147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5926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9000">
        <p15:prstTrans prst="curtains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0"/>
                            </p:stCondLst>
                            <p:childTnLst>
                              <p:par>
                                <p:cTn id="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8947"/>
            <a:ext cx="9144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0389" y="-35223"/>
            <a:ext cx="9144000" cy="6986339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7824" y="-1323528"/>
            <a:ext cx="2321207" cy="3810000"/>
          </a:xfrm>
          <a:prstGeom prst="rect">
            <a:avLst/>
          </a:prstGeom>
        </p:spPr>
      </p:pic>
      <p:sp>
        <p:nvSpPr>
          <p:cNvPr id="7" name="AutoShape 10"/>
          <p:cNvSpPr>
            <a:spLocks noChangeArrowheads="1"/>
          </p:cNvSpPr>
          <p:nvPr/>
        </p:nvSpPr>
        <p:spPr bwMode="auto">
          <a:xfrm>
            <a:off x="395536" y="581472"/>
            <a:ext cx="3096344" cy="1664803"/>
          </a:xfrm>
          <a:prstGeom prst="bevel">
            <a:avLst>
              <a:gd name="adj" fmla="val 6528"/>
            </a:avLst>
          </a:prstGeom>
          <a:solidFill>
            <a:srgbClr val="CCCCFF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pt-BR" sz="2400" dirty="0">
                <a:solidFill>
                  <a:srgbClr val="7030A0"/>
                </a:solidFill>
              </a:rPr>
              <a:t>Acima das capitais</a:t>
            </a:r>
            <a:br>
              <a:rPr lang="pt-BR" sz="2400" dirty="0">
                <a:solidFill>
                  <a:srgbClr val="7030A0"/>
                </a:solidFill>
              </a:rPr>
            </a:br>
            <a:r>
              <a:rPr lang="pt-BR" sz="2400" dirty="0">
                <a:solidFill>
                  <a:srgbClr val="7030A0"/>
                </a:solidFill>
              </a:rPr>
              <a:t>Das </a:t>
            </a:r>
            <a:r>
              <a:rPr lang="pt-BR" sz="2400" dirty="0" err="1">
                <a:solidFill>
                  <a:srgbClr val="7030A0"/>
                </a:solidFill>
              </a:rPr>
              <a:t>idéias</a:t>
            </a:r>
            <a:r>
              <a:rPr lang="pt-BR" sz="2400" dirty="0">
                <a:solidFill>
                  <a:srgbClr val="7030A0"/>
                </a:solidFill>
              </a:rPr>
              <a:t> fatais</a:t>
            </a:r>
            <a:br>
              <a:rPr lang="pt-BR" sz="2400" dirty="0">
                <a:solidFill>
                  <a:srgbClr val="7030A0"/>
                </a:solidFill>
              </a:rPr>
            </a:br>
            <a:r>
              <a:rPr lang="pt-BR" sz="2400" dirty="0">
                <a:solidFill>
                  <a:srgbClr val="7030A0"/>
                </a:solidFill>
              </a:rPr>
              <a:t>Olhe o oceano</a:t>
            </a:r>
          </a:p>
        </p:txBody>
      </p:sp>
    </p:spTree>
    <p:extLst>
      <p:ext uri="{BB962C8B-B14F-4D97-AF65-F5344CB8AC3E}">
        <p14:creationId xmlns:p14="http://schemas.microsoft.com/office/powerpoint/2010/main" val="4059394179"/>
      </p:ext>
    </p:extLst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-51974"/>
            <a:ext cx="9234772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-31050"/>
            <a:ext cx="9252520" cy="688905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8668" y="-29453"/>
            <a:ext cx="9323439" cy="688905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132063">
            <a:off x="-474453" y="2238284"/>
            <a:ext cx="9690452" cy="645948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569807">
            <a:off x="-55277" y="469897"/>
            <a:ext cx="6048672" cy="3810000"/>
          </a:xfrm>
          <a:prstGeom prst="rect">
            <a:avLst/>
          </a:prstGeom>
        </p:spPr>
      </p:pic>
      <p:sp>
        <p:nvSpPr>
          <p:cNvPr id="9" name="Retângulo 8"/>
          <p:cNvSpPr/>
          <p:nvPr/>
        </p:nvSpPr>
        <p:spPr>
          <a:xfrm>
            <a:off x="2699792" y="65062"/>
            <a:ext cx="5256584" cy="24961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dirty="0">
                <a:solidFill>
                  <a:schemeClr val="bg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Viaje, viaje</a:t>
            </a:r>
            <a:br>
              <a:rPr lang="pt-BR" dirty="0">
                <a:solidFill>
                  <a:schemeClr val="bg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dirty="0">
                <a:solidFill>
                  <a:schemeClr val="bg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Mais longe que a noite e o dia</a:t>
            </a:r>
            <a:br>
              <a:rPr lang="pt-BR" dirty="0">
                <a:solidFill>
                  <a:schemeClr val="bg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dirty="0">
                <a:solidFill>
                  <a:schemeClr val="bg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Viaje</a:t>
            </a:r>
            <a:br>
              <a:rPr lang="pt-BR" dirty="0">
                <a:solidFill>
                  <a:schemeClr val="bg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dirty="0">
                <a:solidFill>
                  <a:schemeClr val="bg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O espaço inaudito do amor</a:t>
            </a:r>
            <a:br>
              <a:rPr lang="pt-BR" dirty="0">
                <a:solidFill>
                  <a:schemeClr val="bg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dirty="0">
                <a:solidFill>
                  <a:schemeClr val="bg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Viaje, viaje</a:t>
            </a:r>
            <a:br>
              <a:rPr lang="pt-BR" dirty="0">
                <a:solidFill>
                  <a:schemeClr val="bg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dirty="0">
                <a:solidFill>
                  <a:schemeClr val="bg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Sobre a água sagrada de um rio indiano</a:t>
            </a:r>
            <a:br>
              <a:rPr lang="pt-BR" dirty="0">
                <a:solidFill>
                  <a:schemeClr val="bg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dirty="0">
                <a:solidFill>
                  <a:schemeClr val="bg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Viaje</a:t>
            </a:r>
            <a:br>
              <a:rPr lang="pt-BR" dirty="0">
                <a:solidFill>
                  <a:schemeClr val="bg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dirty="0">
                <a:solidFill>
                  <a:schemeClr val="bg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E jamais retorne</a:t>
            </a:r>
            <a:endParaRPr lang="pt-BR" sz="12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" dirty="0" err="1">
                <a:solidFill>
                  <a:schemeClr val="bg1"/>
                </a:solidFill>
                <a:ea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Original</a:t>
            </a:r>
            <a:r>
              <a:rPr lang="pt-BR" sz="200" dirty="0" err="1">
                <a:solidFill>
                  <a:schemeClr val="bg1"/>
                </a:solidFill>
                <a:ea typeface="Times New Roman" panose="02020603050405020304" pitchFamily="18" charset="0"/>
                <a:cs typeface="Times New Roman" panose="02020603050405020304" pitchFamily="18" charset="0"/>
                <a:hlinkClick r:id="rId9"/>
              </a:rPr>
              <a:t>Adicionar</a:t>
            </a:r>
            <a:r>
              <a:rPr lang="pt-BR" sz="200" dirty="0">
                <a:solidFill>
                  <a:schemeClr val="bg1"/>
                </a:solidFill>
                <a:ea typeface="Times New Roman" panose="02020603050405020304" pitchFamily="18" charset="0"/>
                <a:cs typeface="Times New Roman" panose="02020603050405020304" pitchFamily="18" charset="0"/>
                <a:hlinkClick r:id="rId9"/>
              </a:rPr>
              <a:t> à </a:t>
            </a:r>
            <a:r>
              <a:rPr lang="pt-BR" sz="200" dirty="0" err="1">
                <a:solidFill>
                  <a:schemeClr val="bg1"/>
                </a:solidFill>
                <a:ea typeface="Times New Roman" panose="02020603050405020304" pitchFamily="18" charset="0"/>
                <a:cs typeface="Times New Roman" panose="02020603050405020304" pitchFamily="18" charset="0"/>
                <a:hlinkClick r:id="rId9"/>
              </a:rPr>
              <a:t>playlist</a:t>
            </a:r>
            <a:r>
              <a:rPr lang="pt-BR" sz="200" dirty="0" err="1">
                <a:solidFill>
                  <a:schemeClr val="bg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TamanhoAA</a:t>
            </a:r>
            <a:r>
              <a:rPr lang="pt-BR" sz="200" dirty="0" err="1">
                <a:solidFill>
                  <a:schemeClr val="bg1"/>
                </a:solidFill>
                <a:ea typeface="Times New Roman" panose="02020603050405020304" pitchFamily="18" charset="0"/>
                <a:cs typeface="Times New Roman" panose="02020603050405020304" pitchFamily="18" charset="0"/>
                <a:hlinkClick r:id="rId10"/>
              </a:rPr>
              <a:t>Cifra</a:t>
            </a:r>
            <a:r>
              <a:rPr lang="pt-BR" sz="200" dirty="0" err="1">
                <a:solidFill>
                  <a:schemeClr val="bg1"/>
                </a:solidFill>
                <a:ea typeface="Times New Roman" panose="02020603050405020304" pitchFamily="18" charset="0"/>
                <a:cs typeface="Times New Roman" panose="02020603050405020304" pitchFamily="18" charset="0"/>
                <a:hlinkClick r:id="rId11"/>
              </a:rPr>
              <a:t>Imprimir</a:t>
            </a:r>
            <a:r>
              <a:rPr lang="pt-BR" sz="200" dirty="0" err="1">
                <a:solidFill>
                  <a:schemeClr val="bg1"/>
                </a:solidFill>
                <a:ea typeface="Times New Roman" panose="02020603050405020304" pitchFamily="18" charset="0"/>
                <a:cs typeface="Times New Roman" panose="02020603050405020304" pitchFamily="18" charset="0"/>
                <a:hlinkClick r:id="rId12"/>
              </a:rPr>
              <a:t>Corrigir</a:t>
            </a:r>
            <a:endParaRPr lang="pt-BR" sz="1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88297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8000">
        <p15:prstTrans prst="fallOver"/>
      </p:transition>
    </mc:Choice>
    <mc:Fallback xmlns="">
      <p:transition spd="slow" advClick="0" advTm="3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8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9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1000"/>
                            </p:stCondLst>
                            <p:childTnLst>
                              <p:par>
                                <p:cTn id="46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546" y="0"/>
            <a:ext cx="9294066" cy="6957392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62252" y="883731"/>
            <a:ext cx="4392488" cy="381000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8912177">
            <a:off x="-427159" y="4370757"/>
            <a:ext cx="6241515" cy="645948"/>
          </a:xfrm>
          <a:prstGeom prst="rect">
            <a:avLst/>
          </a:prstGeom>
        </p:spPr>
      </p:pic>
      <p:sp>
        <p:nvSpPr>
          <p:cNvPr id="9" name="AutoShape 10"/>
          <p:cNvSpPr>
            <a:spLocks noChangeArrowheads="1"/>
          </p:cNvSpPr>
          <p:nvPr/>
        </p:nvSpPr>
        <p:spPr bwMode="auto">
          <a:xfrm>
            <a:off x="251520" y="2780928"/>
            <a:ext cx="9017064" cy="4176464"/>
          </a:xfrm>
          <a:prstGeom prst="bevel">
            <a:avLst>
              <a:gd name="adj" fmla="val 6528"/>
            </a:avLst>
          </a:prstGeom>
          <a:solidFill>
            <a:srgbClr val="CCCCFF">
              <a:alpha val="49804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pt-BR" sz="3600" dirty="0" smtClean="0">
                <a:solidFill>
                  <a:schemeClr val="tx2"/>
                </a:solidFill>
                <a:latin typeface="Garamond" panose="02020404030301010803" pitchFamily="18" charset="0"/>
              </a:rPr>
              <a:t>MÚSICA:VOYAGE VOYAGE</a:t>
            </a:r>
            <a:endParaRPr lang="pt-BR" sz="3600" dirty="0">
              <a:solidFill>
                <a:schemeClr val="tx2"/>
              </a:solidFill>
              <a:latin typeface="Garamond" panose="02020404030301010803" pitchFamily="18" charset="0"/>
            </a:endParaRPr>
          </a:p>
          <a:p>
            <a:r>
              <a:rPr lang="pt-BR" sz="3600" dirty="0" smtClean="0">
                <a:solidFill>
                  <a:schemeClr val="tx2"/>
                </a:solidFill>
                <a:latin typeface="Garamond" panose="02020404030301010803" pitchFamily="18" charset="0"/>
              </a:rPr>
              <a:t>Formatação</a:t>
            </a:r>
            <a:r>
              <a:rPr lang="pt-BR" sz="3600" dirty="0">
                <a:solidFill>
                  <a:schemeClr val="tx2"/>
                </a:solidFill>
                <a:latin typeface="Garamond" panose="02020404030301010803" pitchFamily="18" charset="0"/>
              </a:rPr>
              <a:t>: Dorotéia Gomes</a:t>
            </a:r>
          </a:p>
          <a:p>
            <a:r>
              <a:rPr lang="pt-BR" sz="3600" dirty="0">
                <a:solidFill>
                  <a:schemeClr val="tx2"/>
                </a:solidFill>
                <a:latin typeface="Garamond" panose="02020404030301010803" pitchFamily="18" charset="0"/>
              </a:rPr>
              <a:t>Imagens: </a:t>
            </a:r>
            <a:r>
              <a:rPr lang="pt-BR" sz="3600" dirty="0" smtClean="0">
                <a:solidFill>
                  <a:schemeClr val="tx2"/>
                </a:solidFill>
                <a:latin typeface="Garamond" panose="02020404030301010803" pitchFamily="18" charset="0"/>
              </a:rPr>
              <a:t>Internet</a:t>
            </a:r>
          </a:p>
          <a:p>
            <a:r>
              <a:rPr lang="pt-BR" sz="3600" dirty="0" smtClean="0">
                <a:solidFill>
                  <a:schemeClr val="tx2"/>
                </a:solidFill>
                <a:latin typeface="Garamond" panose="02020404030301010803" pitchFamily="18" charset="0"/>
              </a:rPr>
              <a:t>doroteiagomes06@gmail.com</a:t>
            </a:r>
          </a:p>
          <a:p>
            <a:r>
              <a:rPr lang="pt-BR" sz="3600" dirty="0" smtClean="0">
                <a:solidFill>
                  <a:schemeClr val="tx2"/>
                </a:solidFill>
                <a:latin typeface="Garamond" panose="02020404030301010803" pitchFamily="18" charset="0"/>
              </a:rPr>
              <a:t>www.sergrasan.com/doroteiagomesslides</a:t>
            </a:r>
            <a:endParaRPr lang="pt-BR" sz="3600" dirty="0">
              <a:solidFill>
                <a:schemeClr val="tx2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7547811"/>
      </p:ext>
    </p:extLst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theme/theme1.xml><?xml version="1.0" encoding="utf-8"?>
<a:theme xmlns:a="http://schemas.openxmlformats.org/drawingml/2006/main" name="um_novo_dia">
  <a:themeElements>
    <a:clrScheme name="um_novo_dia 14">
      <a:dk1>
        <a:srgbClr val="FFFFFF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DADADA"/>
      </a:accent4>
      <a:accent5>
        <a:srgbClr val="DAEDEF"/>
      </a:accent5>
      <a:accent6>
        <a:srgbClr val="2D2D8A"/>
      </a:accent6>
      <a:hlink>
        <a:srgbClr val="FFFFFF"/>
      </a:hlink>
      <a:folHlink>
        <a:srgbClr val="99CC00"/>
      </a:folHlink>
    </a:clrScheme>
    <a:fontScheme name="um_novo_di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18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18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um_novo_di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m_novo_di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m_novo_di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m_novo_di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m_novo_di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m_novo_di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m_novo_di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m_novo_di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m_novo_di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m_novo_di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m_novo_di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m_novo_di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m_novo_dia 13">
        <a:dk1>
          <a:srgbClr val="FFFFFF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DADADA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m_novo_dia 14">
        <a:dk1>
          <a:srgbClr val="FFFFFF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DADADA"/>
        </a:accent4>
        <a:accent5>
          <a:srgbClr val="DAEDEF"/>
        </a:accent5>
        <a:accent6>
          <a:srgbClr val="2D2D8A"/>
        </a:accent6>
        <a:hlink>
          <a:srgbClr val="FFFFF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VOYAGE VOYAGE </Template>
  <TotalTime>85</TotalTime>
  <Words>68</Words>
  <Application>Microsoft Office PowerPoint</Application>
  <PresentationFormat>Apresentação na tela (4:3)</PresentationFormat>
  <Paragraphs>26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2" baseType="lpstr">
      <vt:lpstr>Arial</vt:lpstr>
      <vt:lpstr>Calibri</vt:lpstr>
      <vt:lpstr>Garamond</vt:lpstr>
      <vt:lpstr>Monotype Corsiva</vt:lpstr>
      <vt:lpstr>Times New Roman</vt:lpstr>
      <vt:lpstr>um_novo_dia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Base>VOYAGE VOYAGE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Usuario</dc:creator>
  <dc:description>Todos os direitos reservados ao ®gruposementesdeluz®_x000d_
Art final Ivane Martins_x000d_
fevereiro/2010</dc:description>
  <cp:lastModifiedBy>Usuario</cp:lastModifiedBy>
  <cp:revision>6</cp:revision>
  <dcterms:created xsi:type="dcterms:W3CDTF">2021-01-10T23:04:11Z</dcterms:created>
  <dcterms:modified xsi:type="dcterms:W3CDTF">2021-01-16T16:09:45Z</dcterms:modified>
  <cp:category>MÚSICA</cp:category>
</cp:coreProperties>
</file>