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7" r:id="rId2"/>
    <p:sldId id="258" r:id="rId3"/>
    <p:sldId id="259" r:id="rId4"/>
    <p:sldId id="260" r:id="rId5"/>
    <p:sldId id="273" r:id="rId6"/>
    <p:sldId id="261" r:id="rId7"/>
    <p:sldId id="272" r:id="rId8"/>
    <p:sldId id="276" r:id="rId9"/>
    <p:sldId id="275" r:id="rId10"/>
    <p:sldId id="271" r:id="rId11"/>
    <p:sldId id="277" r:id="rId12"/>
    <p:sldId id="262" r:id="rId13"/>
    <p:sldId id="265" r:id="rId14"/>
    <p:sldId id="270" r:id="rId15"/>
    <p:sldId id="263" r:id="rId16"/>
    <p:sldId id="266" r:id="rId17"/>
    <p:sldId id="264" r:id="rId18"/>
    <p:sldId id="279" r:id="rId19"/>
    <p:sldId id="268" r:id="rId20"/>
    <p:sldId id="280" r:id="rId21"/>
    <p:sldId id="274" r:id="rId22"/>
    <p:sldId id="278" r:id="rId23"/>
    <p:sldId id="269" r:id="rId24"/>
    <p:sldId id="281" r:id="rId2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gPBpJc6bWFmnbT/ze7tvQ==" hashData="IPTdmrLIUogzdyCxBtyLnp9akW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64774B-7E68-4E6E-A6CD-CB8DE85F9398}" type="datetimeFigureOut">
              <a:rPr lang="pt-BR" smtClean="0"/>
              <a:t>10/01/2015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B1719D-C037-45AF-8690-BD66569A9EB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75473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7B02-2D66-4A2D-83DD-B00874AF986A}" type="datetimeFigureOut">
              <a:rPr lang="pt-BR" smtClean="0"/>
              <a:t>10/01/2015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26FF-B911-4938-9296-6175857E52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7922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7B02-2D66-4A2D-83DD-B00874AF986A}" type="datetimeFigureOut">
              <a:rPr lang="pt-BR" smtClean="0"/>
              <a:t>10/01/2015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26FF-B911-4938-9296-6175857E52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9849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7B02-2D66-4A2D-83DD-B00874AF986A}" type="datetimeFigureOut">
              <a:rPr lang="pt-BR" smtClean="0"/>
              <a:t>10/01/2015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26FF-B911-4938-9296-6175857E52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6113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7B02-2D66-4A2D-83DD-B00874AF986A}" type="datetimeFigureOut">
              <a:rPr lang="pt-BR" smtClean="0"/>
              <a:t>10/01/2015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26FF-B911-4938-9296-6175857E52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08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7B02-2D66-4A2D-83DD-B00874AF986A}" type="datetimeFigureOut">
              <a:rPr lang="pt-BR" smtClean="0"/>
              <a:t>10/01/2015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26FF-B911-4938-9296-6175857E52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1859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7B02-2D66-4A2D-83DD-B00874AF986A}" type="datetimeFigureOut">
              <a:rPr lang="pt-BR" smtClean="0"/>
              <a:t>10/01/2015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26FF-B911-4938-9296-6175857E52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6293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7B02-2D66-4A2D-83DD-B00874AF986A}" type="datetimeFigureOut">
              <a:rPr lang="pt-BR" smtClean="0"/>
              <a:t>10/01/2015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26FF-B911-4938-9296-6175857E52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9748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7B02-2D66-4A2D-83DD-B00874AF986A}" type="datetimeFigureOut">
              <a:rPr lang="pt-BR" smtClean="0"/>
              <a:t>10/01/2015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26FF-B911-4938-9296-6175857E52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4659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7B02-2D66-4A2D-83DD-B00874AF986A}" type="datetimeFigureOut">
              <a:rPr lang="pt-BR" smtClean="0"/>
              <a:t>10/01/2015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26FF-B911-4938-9296-6175857E52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2304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7B02-2D66-4A2D-83DD-B00874AF986A}" type="datetimeFigureOut">
              <a:rPr lang="pt-BR" smtClean="0"/>
              <a:t>10/01/2015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26FF-B911-4938-9296-6175857E52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7314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97B02-2D66-4A2D-83DD-B00874AF986A}" type="datetimeFigureOut">
              <a:rPr lang="pt-BR" smtClean="0"/>
              <a:t>10/01/2015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26FF-B911-4938-9296-6175857E52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1324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97B02-2D66-4A2D-83DD-B00874AF986A}" type="datetimeFigureOut">
              <a:rPr lang="pt-BR" smtClean="0"/>
              <a:t>10/01/2015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C26FF-B911-4938-9296-6175857E52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6465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pPr marL="0" indent="0">
              <a:buNone/>
            </a:pPr>
            <a:endParaRPr lang="pt-BR" dirty="0"/>
          </a:p>
        </p:txBody>
      </p:sp>
      <p:pic>
        <p:nvPicPr>
          <p:cNvPr id="4" name="Picture 6" descr="lblue008160182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19" y="260648"/>
            <a:ext cx="8712968" cy="6152296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scene3d>
            <a:camera prst="isometricLeftDown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lblue00816018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76619" y="413048"/>
            <a:ext cx="8712968" cy="6152296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scene3d>
            <a:camera prst="isometricLeftDown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uario\Desktop\SHE\Slide3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03683">
            <a:off x="584921" y="1362265"/>
            <a:ext cx="5313844" cy="43924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7" name="Picture 3" descr="C:\Users\Usuario\Desktop\SHE\Slide3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023920"/>
            <a:ext cx="6048672" cy="462575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10" name="Retângulo 9"/>
          <p:cNvSpPr/>
          <p:nvPr/>
        </p:nvSpPr>
        <p:spPr>
          <a:xfrm rot="20694357">
            <a:off x="3001762" y="4595885"/>
            <a:ext cx="4680703" cy="16776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ChevronInverted">
              <a:avLst/>
            </a:prstTxWarp>
          </a:bodyPr>
          <a:lstStyle/>
          <a:p>
            <a:pPr algn="ctr"/>
            <a:r>
              <a:rPr lang="pt-BR" sz="9600" b="1" dirty="0" smtClean="0">
                <a:ln w="18000">
                  <a:solidFill>
                    <a:schemeClr val="bg1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SHE</a:t>
            </a:r>
            <a:endParaRPr lang="pt-BR" sz="9600" b="1" dirty="0">
              <a:ln w="18000">
                <a:solidFill>
                  <a:schemeClr val="bg1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 flipH="1">
            <a:off x="0" y="51676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107503" y="5649672"/>
            <a:ext cx="2915659" cy="515632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pt-BR" sz="1000" b="1" dirty="0" smtClean="0"/>
              <a:t>WWW.SERGRASAN.COM/DOROTEIAGOMESSLIDES</a:t>
            </a:r>
            <a:endParaRPr lang="pt-BR" sz="1000" b="1" dirty="0"/>
          </a:p>
        </p:txBody>
      </p:sp>
      <p:sp>
        <p:nvSpPr>
          <p:cNvPr id="9" name="CaixaDeTexto 8"/>
          <p:cNvSpPr txBox="1"/>
          <p:nvPr/>
        </p:nvSpPr>
        <p:spPr>
          <a:xfrm>
            <a:off x="179512" y="260648"/>
            <a:ext cx="3312368" cy="1015663"/>
          </a:xfrm>
          <a:prstGeom prst="rect">
            <a:avLst/>
          </a:prstGeom>
          <a:noFill/>
        </p:spPr>
        <p:txBody>
          <a:bodyPr wrap="square" rtlCol="0">
            <a:prstTxWarp prst="textTriangleInverted">
              <a:avLst/>
            </a:prstTxWarp>
            <a:spAutoFit/>
          </a:bodyPr>
          <a:lstStyle/>
          <a:p>
            <a:r>
              <a:rPr lang="pt-BR" sz="2000" b="1" dirty="0" smtClean="0"/>
              <a:t>Dorotéia Gomes</a:t>
            </a:r>
          </a:p>
          <a:p>
            <a:endParaRPr lang="pt-BR" sz="2000" b="1" dirty="0"/>
          </a:p>
          <a:p>
            <a:r>
              <a:rPr lang="pt-BR" sz="2000" b="1" dirty="0" err="1" smtClean="0"/>
              <a:t>She</a:t>
            </a:r>
            <a:r>
              <a:rPr lang="pt-BR" sz="2000" b="1" dirty="0" smtClean="0"/>
              <a:t>(</a:t>
            </a:r>
            <a:r>
              <a:rPr lang="pt-BR" sz="2000" b="1" dirty="0" err="1" smtClean="0"/>
              <a:t>charles</a:t>
            </a:r>
            <a:r>
              <a:rPr lang="pt-BR" sz="2000" b="1" dirty="0" smtClean="0"/>
              <a:t> Aznavour)</a:t>
            </a: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264335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sndAc>
          <p:stSnd>
            <p:snd r:embed="rId2" name="She     Charles Aznavour  (TRADUÇÃO) 1.wav"/>
          </p:stSnd>
        </p:sndAc>
      </p:transition>
    </mc:Choice>
    <mc:Fallback xmlns="">
      <p:transition spd="slow" advTm="10000">
        <p:sndAc>
          <p:stSnd>
            <p:snd r:embed="rId8" name="She     Charles Aznavour  (TRADUÇÃO)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esktop\SHE\Slid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esktop\SHE\Slid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195736" y="5275658"/>
            <a:ext cx="66967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She may be the face I can't 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forget</a:t>
            </a:r>
          </a:p>
          <a:p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Ela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ser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o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rosto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não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consigo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esquecer</a:t>
            </a: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663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Users\Usuario\Desktop\SHE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esktop\SHE\Slide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70" y="-99392"/>
            <a:ext cx="9321858" cy="710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286000" y="26903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 </a:t>
            </a: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4427984" y="116632"/>
            <a:ext cx="47160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 trace of pleasure or regret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May be my treasure or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The price I have to 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pay</a:t>
            </a:r>
          </a:p>
          <a:p>
            <a:pPr algn="ctr"/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Um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traço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de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prazer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ou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arrependimento</a:t>
            </a:r>
            <a:endParaRPr lang="en-US" sz="20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ser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meu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tesouro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ou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o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preço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tenho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pagar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 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877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 descr="C:\Users\Usuario\Desktop\SHE\Slid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esktop\SHE\Slide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2730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067944" y="260648"/>
            <a:ext cx="46805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She may be the song that summer 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sings</a:t>
            </a: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Ela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ser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a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cançao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o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verão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canta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80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7410" name="Picture 2" descr="C:\Users\Usuario\Desktop\SHE COMPLEMENTO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:\Users\Usuario\Desktop\SHE COMPLEMENTO\Slide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116632"/>
            <a:ext cx="79208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She may be the song that summer sings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May be the chill that autumn 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brings</a:t>
            </a: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Ela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ser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o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arrepio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o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outono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traz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66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25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098" name="Picture 2" descr="C:\Users\Usuario\Desktop\SHE\Slide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260648"/>
            <a:ext cx="64624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May be a hundred different things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Within the measure of a 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day</a:t>
            </a: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ser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as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centenas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de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coisas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diferentes</a:t>
            </a:r>
            <a:endParaRPr lang="en-US" sz="20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acontecem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em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um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dia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 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518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6386" name="Picture 2" descr="C:\Users\Usuario\Desktop\SHE COMPLEMENTO\Slid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C:\Users\Usuario\Desktop\SHE COMPLEMENTO\Slid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19" y="0"/>
            <a:ext cx="91465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39552" y="4221088"/>
            <a:ext cx="52565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She may be the beauty or the 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beast</a:t>
            </a: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Ela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ser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a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bela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e a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fera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594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9458" name="Picture 2" descr="C:\Users\Usuario\Desktop\SHE COMPLEMENTO\Slide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C:\Users\Usuario\Desktop\SHE COMPLEMENTO\Slide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75" y="-99392"/>
            <a:ext cx="9156975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716016" y="188640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May </a:t>
            </a:r>
            <a:r>
              <a:rPr lang="en-US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be the famine or the 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feast</a:t>
            </a:r>
          </a:p>
          <a:p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ser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a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fome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e o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banquete</a:t>
            </a: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777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4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8434" name="Picture 2" descr="C:\Users\Usuario\Desktop\SHE COMPLEMENTO\Slid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C:\Users\Usuario\Desktop\SHE COMPLEMENTO\Slide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Usuario\Desktop\SHE COMPLEMENTO\Slide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46788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0" y="188640"/>
            <a:ext cx="29878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May turn each day into a</a:t>
            </a:r>
            <a:endParaRPr lang="pt-BR" sz="2000" b="1" dirty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en-US" sz="2000" b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Heaven or a </a:t>
            </a:r>
            <a:r>
              <a:rPr lang="en-US" sz="2000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hell</a:t>
            </a:r>
          </a:p>
          <a:p>
            <a:r>
              <a:rPr lang="en-US" sz="2000" b="1" dirty="0" err="1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</a:t>
            </a:r>
            <a:r>
              <a:rPr lang="en-US" sz="2000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transformar</a:t>
            </a:r>
            <a:r>
              <a:rPr lang="en-US" sz="2000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cada</a:t>
            </a:r>
            <a:r>
              <a:rPr lang="en-US" sz="2000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dia</a:t>
            </a:r>
            <a:r>
              <a:rPr lang="en-US" sz="2000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em</a:t>
            </a:r>
            <a:r>
              <a:rPr lang="en-US" sz="2000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céu</a:t>
            </a:r>
            <a:r>
              <a:rPr lang="en-US" sz="2000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ou</a:t>
            </a:r>
            <a:r>
              <a:rPr lang="en-US" sz="2000" b="1" dirty="0" smtClean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inferno</a:t>
            </a:r>
            <a:endParaRPr lang="pt-BR" sz="2000" b="1" dirty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en-US" sz="2000" b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 </a:t>
            </a:r>
            <a:endParaRPr lang="pt-BR" sz="2000" b="1" dirty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937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4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5362" name="Picture 2" descr="C:\Users\Usuario\Desktop\SHE\Slid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Usuario\Desktop\SHE\Slide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38" y="-249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23528" y="188640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She may be the mirror of my 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dream</a:t>
            </a: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Ela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ser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o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espelho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do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meu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sonho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653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482" name="Picture 2" descr="C:\Users\Usuario\Desktop\SHE COMPLEMENTO\Slide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C:\Users\Usuario\Desktop\SHE COMPLEMENTO\Slide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5" y="132031"/>
            <a:ext cx="91083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251520" y="738664"/>
            <a:ext cx="63367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A smile reflected in a </a:t>
            </a:r>
            <a:r>
              <a:rPr lang="en-US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stream</a:t>
            </a:r>
          </a:p>
          <a:p>
            <a:r>
              <a:rPr lang="en-US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Um </a:t>
            </a:r>
            <a:r>
              <a:rPr lang="en-US" sz="20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sorriso</a:t>
            </a:r>
            <a:r>
              <a:rPr lang="en-US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en-US" sz="20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refletido</a:t>
            </a:r>
            <a:r>
              <a:rPr lang="en-US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en-US" sz="20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em</a:t>
            </a:r>
            <a:r>
              <a:rPr lang="en-US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en-US" sz="20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uma</a:t>
            </a:r>
            <a:r>
              <a:rPr lang="en-US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r>
              <a:rPr lang="en-US" sz="20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correnteza</a:t>
            </a:r>
            <a:r>
              <a:rPr lang="en-US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.</a:t>
            </a:r>
            <a:endParaRPr lang="pt-BR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807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4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4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75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75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75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122" name="Picture 2" descr="C:\Users\Usuario\Desktop\SHE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uario\Desktop\SHE\Slide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246"/>
            <a:ext cx="9296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275856" y="260648"/>
            <a:ext cx="60205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She </a:t>
            </a:r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may not be what she may seem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Inside her 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shell</a:t>
            </a: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Ela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ser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o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parece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dentro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de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uma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concha.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 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952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194" name="Picture 2" descr="C:\Users\Usuario\Desktop\SHE\Slide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uario\Desktop\SHE\Slide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38" y="0"/>
            <a:ext cx="9156138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475656" y="5414158"/>
            <a:ext cx="56886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She who always seems so happy in a 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crowd</a:t>
            </a: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Ela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sempre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parece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feliz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na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multidão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0641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4338" name="Picture 2" descr="C:\Users\Usuario\Desktop\SHE\Slide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C:\Users\Usuario\Desktop\SHE\Slide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331640" y="1124744"/>
            <a:ext cx="72008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Whose eyes can be so private and so 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proud</a:t>
            </a: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Cujo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os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olhos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poder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ser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tão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reservados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e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orgulhosos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627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500" fill="hold"/>
                                        <p:tgtEl>
                                          <p:spTgt spid="143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146" name="Picture 2" descr="C:\Users\Usuario\Desktop\SHE\Slide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uario\Desktop\SHE\Slide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0" y="0"/>
            <a:ext cx="9172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860032" y="188640"/>
            <a:ext cx="42839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No </a:t>
            </a:r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one's allowed to see them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When they 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cry</a:t>
            </a: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Ninguém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vê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-los </a:t>
            </a: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Quando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eles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choram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103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218" name="Picture 2" descr="C:\Users\Usuario\Desktop\SHE\Slide28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17" b="100000" l="2500" r="98854">
                        <a14:backgroundMark x1="55937" y1="1250" x2="47708" y2="148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Usuario\Desktop\SHE\Slide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94" y="-99392"/>
            <a:ext cx="9570946" cy="6982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79512" y="116632"/>
            <a:ext cx="6192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She may be the love that cannot hope to 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last</a:t>
            </a:r>
          </a:p>
          <a:p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Ela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ser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o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amor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não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vai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durar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</a:t>
            </a: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en-US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 </a:t>
            </a: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830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75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75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75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170" name="Picture 2" descr="C:\Users\Usuario\Desktop\SHE\Slide2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uario\Desktop\SHE\Slide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6576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0"/>
            <a:ext cx="669674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/>
          </a:p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May come to me from shadows of the past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That I remember till the day I 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die</a:t>
            </a: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vir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de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mim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de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sombras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do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passado</a:t>
            </a:r>
            <a:endParaRPr lang="en-US" sz="20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eu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lembro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até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o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dia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de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morrer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en-US" dirty="0"/>
              <a:t> 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0783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81" b="90653" l="26900" r="755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-26988"/>
            <a:ext cx="12193588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Usuario\Desktop\she 2\Slide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07504" y="404664"/>
            <a:ext cx="67504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She may be the reason I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survive</a:t>
            </a:r>
          </a:p>
          <a:p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Ela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pode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ser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a </a:t>
            </a:r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razão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pela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qual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eu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sobrevivo</a:t>
            </a:r>
            <a:endParaRPr lang="en-US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endParaRPr lang="pt-BR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9200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2290" name="Picture 2" descr="C:\Users\Usuario\Desktop\SHE\Slide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Usuario\Desktop\SHE\Slide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63" y="1867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79512" y="260649"/>
            <a:ext cx="667848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The why and where for I'm 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alive</a:t>
            </a:r>
          </a:p>
          <a:p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porque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de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eu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estar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vivo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2110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1229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Users\Usuario\Desktop\SHE COMPLEMENTO\Slid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uario\Desktop\SHE COMPLEMENTO\Slide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7623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79512" y="5013176"/>
            <a:ext cx="64087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The one I'll care for through the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Rough and happy 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years</a:t>
            </a:r>
          </a:p>
          <a:p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pessoa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eu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me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preocuparei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Nos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anos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difíceis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e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felizes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920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3314" name="Picture 2" descr="C:\Users\Usuario\Desktop\SHE\Slide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Usuario\Desktop\SHE\Slide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" y="0"/>
            <a:ext cx="9141389" cy="6899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755576" y="4581128"/>
            <a:ext cx="74168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Me, I'll take her laughter and her 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tears</a:t>
            </a:r>
          </a:p>
          <a:p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Ela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ser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o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amor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não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vai</a:t>
            </a:r>
            <a:r>
              <a:rPr lang="en-U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durar</a:t>
            </a: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endParaRPr lang="en-US" sz="36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8454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1000" fill="hold"/>
                                        <p:tgtEl>
                                          <p:spTgt spid="133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83568" y="980728"/>
            <a:ext cx="61744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Me, I'll take her laughter and her tears</a:t>
            </a:r>
            <a:endParaRPr lang="pt-BR" dirty="0"/>
          </a:p>
          <a:p>
            <a:r>
              <a:rPr lang="en-US" dirty="0"/>
              <a:t>And make them all my souvenirs</a:t>
            </a:r>
            <a:endParaRPr lang="pt-BR" dirty="0"/>
          </a:p>
          <a:p>
            <a:r>
              <a:rPr lang="en-US" dirty="0"/>
              <a:t>For where she goes I've got to be</a:t>
            </a:r>
            <a:endParaRPr lang="pt-BR" dirty="0"/>
          </a:p>
          <a:p>
            <a:r>
              <a:rPr lang="en-US" dirty="0"/>
              <a:t>The meaning of my life is she, she, she</a:t>
            </a:r>
            <a:endParaRPr lang="pt-BR" dirty="0"/>
          </a:p>
          <a:p>
            <a:r>
              <a:rPr lang="pt-PT" b="1" dirty="0"/>
              <a:t>Ela</a:t>
            </a:r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" y="29497"/>
            <a:ext cx="9162791" cy="6957393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827584" y="332656"/>
            <a:ext cx="53562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And make them all my 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souvenirs</a:t>
            </a: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Eu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levarei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seus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sorrisos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e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suas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lágrimas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390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1266" name="Picture 2" descr="C:\Users\Usuario\Desktop\SHE\Slide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Usuario\Desktop\SHE\Slide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6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67544" y="0"/>
            <a:ext cx="63904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600" dirty="0" smtClean="0"/>
          </a:p>
          <a:p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For </a:t>
            </a:r>
            <a:r>
              <a:rPr lang="en-US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where she goes I've got to 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be</a:t>
            </a:r>
          </a:p>
          <a:p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Por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onde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ela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for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eu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tenho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en-U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estar</a:t>
            </a:r>
            <a:r>
              <a:rPr lang="en-U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</a:t>
            </a: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endParaRPr lang="en-US" sz="2000" dirty="0" smtClean="0"/>
          </a:p>
          <a:p>
            <a:endParaRPr lang="en-US" sz="3600" dirty="0"/>
          </a:p>
          <a:p>
            <a:endParaRPr lang="en-US" sz="3600" dirty="0" smtClean="0"/>
          </a:p>
        </p:txBody>
      </p:sp>
    </p:spTree>
    <p:extLst>
      <p:ext uri="{BB962C8B-B14F-4D97-AF65-F5344CB8AC3E}">
        <p14:creationId xmlns:p14="http://schemas.microsoft.com/office/powerpoint/2010/main" val="112153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06"/>
            <a:ext cx="9144000" cy="683929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95536" y="4653137"/>
            <a:ext cx="52565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The meaning of my life is she, she, she</a:t>
            </a: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r>
              <a:rPr lang="pt-PT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 sentido de minha vida é ela, ela, ela.</a:t>
            </a: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889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She     Charles Aznavour  vide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She     Charles Aznavour  video</Template>
  <TotalTime>31</TotalTime>
  <Words>485</Words>
  <Application>Microsoft Office PowerPoint</Application>
  <PresentationFormat>Apresentação na tela (4:3)</PresentationFormat>
  <Paragraphs>81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5" baseType="lpstr">
      <vt:lpstr>She     Charles Aznavour  video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4</cp:revision>
  <dcterms:created xsi:type="dcterms:W3CDTF">2015-01-10T13:56:01Z</dcterms:created>
  <dcterms:modified xsi:type="dcterms:W3CDTF">2015-01-10T14:27:16Z</dcterms:modified>
</cp:coreProperties>
</file>