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82" r:id="rId2"/>
    <p:sldId id="284" r:id="rId3"/>
    <p:sldId id="285" r:id="rId4"/>
    <p:sldId id="294" r:id="rId5"/>
    <p:sldId id="290" r:id="rId6"/>
    <p:sldId id="286" r:id="rId7"/>
    <p:sldId id="287" r:id="rId8"/>
    <p:sldId id="292" r:id="rId9"/>
    <p:sldId id="291" r:id="rId10"/>
    <p:sldId id="293" r:id="rId11"/>
    <p:sldId id="296" r:id="rId12"/>
    <p:sldId id="288" r:id="rId13"/>
    <p:sldId id="289" r:id="rId14"/>
    <p:sldId id="297" r:id="rId15"/>
    <p:sldId id="298" r:id="rId1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CC"/>
    <a:srgbClr val="FFFF99"/>
    <a:srgbClr val="00CC66"/>
    <a:srgbClr val="FF6600"/>
    <a:srgbClr val="FF0000"/>
    <a:srgbClr val="FF33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576" autoAdjust="0"/>
  </p:normalViewPr>
  <p:slideViewPr>
    <p:cSldViewPr>
      <p:cViewPr varScale="1">
        <p:scale>
          <a:sx n="84" d="100"/>
          <a:sy n="84" d="100"/>
        </p:scale>
        <p:origin x="84" y="6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C9DC31-6C9A-463E-BA9C-365ABF032F3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7158064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4C60B-348A-459A-9F21-166ECE71C57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3228252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353A7-7CDC-4418-8857-C5EFDBEFC0E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4980882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219200" y="1600200"/>
            <a:ext cx="3810000" cy="4495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181600" y="1600200"/>
            <a:ext cx="3810000" cy="4495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59F4A-C983-4940-B4B5-5387F6C889B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7148070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C5FD0F-D56A-4498-8D35-D97E9852795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5948935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C46FC-3C25-40EF-B152-C329B77A87A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9120824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BF7865-3719-4611-95D5-FD6352EAA89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5718085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BD9ED6-89E8-41B1-BD64-8389F5F2366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0202061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1F471E-FF82-4E04-A789-23EEC7C6A5B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3738532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A6DCE1-56DA-4B46-9138-9E3346FA50D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2278880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048500" y="304800"/>
            <a:ext cx="1943100" cy="57912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219200" y="304800"/>
            <a:ext cx="5676900" cy="57912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7288C8-66BC-4026-9AA4-9D644DC1EC3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756910"/>
      </p:ext>
    </p:extLst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304800"/>
            <a:ext cx="7772400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1600200"/>
            <a:ext cx="77724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2868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2868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4008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28682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9CF09A-DC6C-43AC-BFCA-BD69939EFAAD}" type="slidenum">
              <a:rPr lang="pt-BR"/>
              <a:pPr/>
              <a:t>‹nº›</a:t>
            </a:fld>
            <a:endParaRPr lang="pt-B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zoom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90000"/>
        <a:buFont typeface="Symbol" panose="05050102010706020507" pitchFamily="18" charset="2"/>
        <a:buChar char="¨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34"/>
            <a:ext cx="9144000" cy="673943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25573"/>
            <a:ext cx="9521650" cy="683242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5" y="3723465"/>
            <a:ext cx="4733626" cy="3232977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40648"/>
            <a:ext cx="4788024" cy="3267743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467544" y="1988840"/>
            <a:ext cx="8136904" cy="1602732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t-BR" sz="5400" b="1" dirty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Busque o horizonte</a:t>
            </a:r>
          </a:p>
        </p:txBody>
      </p:sp>
    </p:spTree>
  </p:cSld>
  <p:clrMapOvr>
    <a:masterClrMapping/>
  </p:clrMapOvr>
  <p:transition spd="slow" advClick="0" advTm="16000">
    <p:fade thruBlk="1"/>
    <p:sndAc>
      <p:stSnd loop="1">
        <p:snd r:embed="rId2" name="02-No more lonely nights-NOV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7 L 4.44444E-6 0.25 " pathEditMode="relative" rAng="0" ptsTypes="AA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4.72222E-6 -0.25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4725144"/>
            <a:ext cx="63904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Conta-se que, certa vez, um homem se aproximou de Deus e pediu para que Ele lhe esclarecesse sobre algo na Criação que, segundo seu ponto de vista, não tinha nenhuma utilidade, nenhum sentido...</a:t>
            </a:r>
          </a:p>
        </p:txBody>
      </p:sp>
    </p:spTree>
  </p:cSld>
  <p:clrMapOvr>
    <a:masterClrMapping/>
  </p:clrMapOvr>
  <p:transition spd="slow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98" y="-99392"/>
            <a:ext cx="9120004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260648"/>
            <a:ext cx="46622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Deus o atendeu e perguntou qual era a falha que ele havia notado na Criação.</a:t>
            </a:r>
          </a:p>
        </p:txBody>
      </p:sp>
    </p:spTree>
    <p:extLst>
      <p:ext uri="{BB962C8B-B14F-4D97-AF65-F5344CB8AC3E}">
        <p14:creationId xmlns:p14="http://schemas.microsoft.com/office/powerpoint/2010/main" val="2349949386"/>
      </p:ext>
    </p:extLst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418"/>
            <a:ext cx="9252520" cy="686141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3418"/>
            <a:ext cx="9361090" cy="696081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211960" y="4684993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Senhor Deus, disse o interessado, Sua Criação é muito bonita, muito funcional, cada coisa tem sua razão de ser...</a:t>
            </a:r>
          </a:p>
        </p:txBody>
      </p:sp>
    </p:spTree>
    <p:extLst>
      <p:ext uri="{BB962C8B-B14F-4D97-AF65-F5344CB8AC3E}">
        <p14:creationId xmlns:p14="http://schemas.microsoft.com/office/powerpoint/2010/main" val="3699312867"/>
      </p:ext>
    </p:extLst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-4564"/>
            <a:ext cx="9144000" cy="686256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564"/>
            <a:ext cx="9144000" cy="6862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194207"/>
      </p:ext>
    </p:extLst>
  </p:cSld>
  <p:clrMapOvr>
    <a:masterClrMapping/>
  </p:clrMapOvr>
  <p:transition spd="slow" advTm="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02" y="2282"/>
            <a:ext cx="9130298" cy="685571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5414158"/>
            <a:ext cx="6534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Mas, embora me esforce para compreender sua finalidade, tem algo que me parece não servir para nada.</a:t>
            </a:r>
          </a:p>
        </p:txBody>
      </p:sp>
    </p:spTree>
    <p:extLst>
      <p:ext uri="{BB962C8B-B14F-4D97-AF65-F5344CB8AC3E}">
        <p14:creationId xmlns:p14="http://schemas.microsoft.com/office/powerpoint/2010/main" val="3709585282"/>
      </p:ext>
    </p:extLst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4379952" cy="695739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379952" y="-99392"/>
            <a:ext cx="4788024" cy="6957392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286000" y="5373216"/>
            <a:ext cx="6102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o que é isso que não serve para nada? Perguntou Deus.</a:t>
            </a:r>
          </a:p>
        </p:txBody>
      </p:sp>
    </p:spTree>
    <p:extLst>
      <p:ext uri="{BB962C8B-B14F-4D97-AF65-F5344CB8AC3E}">
        <p14:creationId xmlns:p14="http://schemas.microsoft.com/office/powerpoint/2010/main" val="2715545372"/>
      </p:ext>
    </p:extLst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5690" y="-72008"/>
            <a:ext cx="9252520" cy="70294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44624"/>
            <a:ext cx="60304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o horizonte, respondeu o homem.</a:t>
            </a:r>
          </a:p>
        </p:txBody>
      </p:sp>
    </p:spTree>
    <p:extLst>
      <p:ext uri="{BB962C8B-B14F-4D97-AF65-F5344CB8AC3E}">
        <p14:creationId xmlns:p14="http://schemas.microsoft.com/office/powerpoint/2010/main" val="1367100513"/>
      </p:ext>
    </p:extLst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260648"/>
            <a:ext cx="6390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Afinal, para que serve o horizonte?</a:t>
            </a:r>
          </a:p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Se eu caminho um passo na direção do horizonte, ele se afasta um passo de mim.</a:t>
            </a:r>
          </a:p>
        </p:txBody>
      </p:sp>
    </p:spTree>
    <p:extLst>
      <p:ext uri="{BB962C8B-B14F-4D97-AF65-F5344CB8AC3E}">
        <p14:creationId xmlns:p14="http://schemas.microsoft.com/office/powerpoint/2010/main" val="2091686013"/>
      </p:ext>
    </p:extLst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2" y="0"/>
            <a:ext cx="9169142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116632"/>
            <a:ext cx="66064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 caminho dez passos, ele se afasta outros dez passos...</a:t>
            </a:r>
          </a:p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Se caminho quilômetros na direção do horizonte, ele se afasta os mesmos quilômetros de mim...</a:t>
            </a:r>
          </a:p>
        </p:txBody>
      </p:sp>
    </p:spTree>
    <p:extLst>
      <p:ext uri="{BB962C8B-B14F-4D97-AF65-F5344CB8AC3E}">
        <p14:creationId xmlns:p14="http://schemas.microsoft.com/office/powerpoint/2010/main" val="1620234155"/>
      </p:ext>
    </p:extLst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1714"/>
            <a:ext cx="9144000" cy="687971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7971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116632"/>
            <a:ext cx="66064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Isso não faz sentido! O horizonte não serve para nada.</a:t>
            </a:r>
          </a:p>
        </p:txBody>
      </p:sp>
    </p:spTree>
    <p:extLst>
      <p:ext uri="{BB962C8B-B14F-4D97-AF65-F5344CB8AC3E}">
        <p14:creationId xmlns:p14="http://schemas.microsoft.com/office/powerpoint/2010/main" val="3995692264"/>
      </p:ext>
    </p:extLst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242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832" y="0"/>
            <a:ext cx="917259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301350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 </a:t>
            </a:r>
          </a:p>
        </p:txBody>
      </p:sp>
      <p:sp>
        <p:nvSpPr>
          <p:cNvPr id="5" name="Retângulo 4"/>
          <p:cNvSpPr/>
          <p:nvPr/>
        </p:nvSpPr>
        <p:spPr>
          <a:xfrm>
            <a:off x="2269462" y="5301208"/>
            <a:ext cx="46788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Deus olhou para Seu ingênuo filho, sorriu e disse:</a:t>
            </a:r>
          </a:p>
        </p:txBody>
      </p:sp>
    </p:spTree>
    <p:extLst>
      <p:ext uri="{BB962C8B-B14F-4D97-AF65-F5344CB8AC3E}">
        <p14:creationId xmlns:p14="http://schemas.microsoft.com/office/powerpoint/2010/main" val="4185332682"/>
      </p:ext>
    </p:extLst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514" y="20618"/>
            <a:ext cx="9144000" cy="686827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28" y="0"/>
            <a:ext cx="9148514" cy="6898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789903"/>
      </p:ext>
    </p:extLst>
  </p:cSld>
  <p:clrMapOvr>
    <a:masterClrMapping/>
  </p:clrMapOvr>
  <p:transition spd="slow" advTm="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6119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324528" cy="69573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396536" cy="6957392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86000" y="4980075"/>
            <a:ext cx="5670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Mas é justamente para isso que serve o horizonte... Para fazê-lo caminhar.</a:t>
            </a:r>
          </a:p>
        </p:txBody>
      </p:sp>
    </p:spTree>
    <p:extLst>
      <p:ext uri="{BB962C8B-B14F-4D97-AF65-F5344CB8AC3E}">
        <p14:creationId xmlns:p14="http://schemas.microsoft.com/office/powerpoint/2010/main" val="2669089400"/>
      </p:ext>
    </p:extLst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38"/>
            <a:ext cx="9171444" cy="685456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331640" y="548680"/>
            <a:ext cx="425154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Texto: Busque o horizonte</a:t>
            </a:r>
          </a:p>
          <a:p>
            <a:r>
              <a:rPr lang="pt-BR" dirty="0" smtClean="0"/>
              <a:t>Autor: Sonia Carvalho</a:t>
            </a:r>
          </a:p>
          <a:p>
            <a:r>
              <a:rPr lang="pt-BR" dirty="0" err="1" smtClean="0"/>
              <a:t>Formatação:Doroteia</a:t>
            </a:r>
            <a:r>
              <a:rPr lang="pt-BR" dirty="0" smtClean="0"/>
              <a:t> Gomes</a:t>
            </a:r>
          </a:p>
          <a:p>
            <a:r>
              <a:rPr lang="pt-BR" dirty="0" err="1" smtClean="0"/>
              <a:t>Imagens:Internet</a:t>
            </a:r>
            <a:endParaRPr lang="pt-BR" dirty="0" smtClean="0"/>
          </a:p>
          <a:p>
            <a:r>
              <a:rPr lang="pt-BR" dirty="0" smtClean="0"/>
              <a:t>Divulgação: www.sergrasan.com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1331640" y="2420888"/>
            <a:ext cx="42515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Doroteia Gomes Slides</a:t>
            </a:r>
          </a:p>
          <a:p>
            <a:r>
              <a:rPr lang="pt-BR" dirty="0" smtClean="0"/>
              <a:t>doroteiagomes06@gmail.com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95382833"/>
      </p:ext>
    </p:extLst>
  </p:cSld>
  <p:clrMapOvr>
    <a:masterClrMapping/>
  </p:clrMapOvr>
  <p:transition spd="slow" advTm="1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Chave e fechadura">
  <a:themeElements>
    <a:clrScheme name="Chave e fechadura 1">
      <a:dk1>
        <a:srgbClr val="200B5B"/>
      </a:dk1>
      <a:lt1>
        <a:srgbClr val="EAEAEA"/>
      </a:lt1>
      <a:dk2>
        <a:srgbClr val="6600FF"/>
      </a:dk2>
      <a:lt2>
        <a:srgbClr val="FFCC66"/>
      </a:lt2>
      <a:accent1>
        <a:srgbClr val="EEB00B"/>
      </a:accent1>
      <a:accent2>
        <a:srgbClr val="6600CC"/>
      </a:accent2>
      <a:accent3>
        <a:srgbClr val="B8AAFF"/>
      </a:accent3>
      <a:accent4>
        <a:srgbClr val="C8C8C8"/>
      </a:accent4>
      <a:accent5>
        <a:srgbClr val="F5D4AA"/>
      </a:accent5>
      <a:accent6>
        <a:srgbClr val="5C00B9"/>
      </a:accent6>
      <a:hlink>
        <a:srgbClr val="FF33CC"/>
      </a:hlink>
      <a:folHlink>
        <a:srgbClr val="CC99FF"/>
      </a:folHlink>
    </a:clrScheme>
    <a:fontScheme name="Chave e fechadur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Chave e fechadura 1">
        <a:dk1>
          <a:srgbClr val="200B5B"/>
        </a:dk1>
        <a:lt1>
          <a:srgbClr val="EAEAEA"/>
        </a:lt1>
        <a:dk2>
          <a:srgbClr val="6600FF"/>
        </a:dk2>
        <a:lt2>
          <a:srgbClr val="FFCC66"/>
        </a:lt2>
        <a:accent1>
          <a:srgbClr val="EEB00B"/>
        </a:accent1>
        <a:accent2>
          <a:srgbClr val="6600CC"/>
        </a:accent2>
        <a:accent3>
          <a:srgbClr val="B8AAFF"/>
        </a:accent3>
        <a:accent4>
          <a:srgbClr val="C8C8C8"/>
        </a:accent4>
        <a:accent5>
          <a:srgbClr val="F5D4AA"/>
        </a:accent5>
        <a:accent6>
          <a:srgbClr val="5C00B9"/>
        </a:accent6>
        <a:hlink>
          <a:srgbClr val="FF33CC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ve e fechadura 2">
        <a:dk1>
          <a:srgbClr val="393939"/>
        </a:dk1>
        <a:lt1>
          <a:srgbClr val="FFFFFF"/>
        </a:lt1>
        <a:dk2>
          <a:srgbClr val="6600CC"/>
        </a:dk2>
        <a:lt2>
          <a:srgbClr val="CCCCFF"/>
        </a:lt2>
        <a:accent1>
          <a:srgbClr val="F9D87E"/>
        </a:accent1>
        <a:accent2>
          <a:srgbClr val="FFCCCC"/>
        </a:accent2>
        <a:accent3>
          <a:srgbClr val="FFFFFF"/>
        </a:accent3>
        <a:accent4>
          <a:srgbClr val="2F2F2F"/>
        </a:accent4>
        <a:accent5>
          <a:srgbClr val="FBE9C0"/>
        </a:accent5>
        <a:accent6>
          <a:srgbClr val="E7B9B9"/>
        </a:accent6>
        <a:hlink>
          <a:srgbClr val="FFCC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ve e fechadura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ave e fechadura 4">
        <a:dk1>
          <a:srgbClr val="330000"/>
        </a:dk1>
        <a:lt1>
          <a:srgbClr val="FFFFCC"/>
        </a:lt1>
        <a:dk2>
          <a:srgbClr val="000000"/>
        </a:dk2>
        <a:lt2>
          <a:srgbClr val="FFCC00"/>
        </a:lt2>
        <a:accent1>
          <a:srgbClr val="FF9900"/>
        </a:accent1>
        <a:accent2>
          <a:srgbClr val="330099"/>
        </a:accent2>
        <a:accent3>
          <a:srgbClr val="AAAAAA"/>
        </a:accent3>
        <a:accent4>
          <a:srgbClr val="DADAAE"/>
        </a:accent4>
        <a:accent5>
          <a:srgbClr val="FFCAAA"/>
        </a:accent5>
        <a:accent6>
          <a:srgbClr val="2D008A"/>
        </a:accent6>
        <a:hlink>
          <a:srgbClr val="FF6633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ve e fechadura 5">
        <a:dk1>
          <a:srgbClr val="333300"/>
        </a:dk1>
        <a:lt1>
          <a:srgbClr val="DDDDDD"/>
        </a:lt1>
        <a:dk2>
          <a:srgbClr val="996600"/>
        </a:dk2>
        <a:lt2>
          <a:srgbClr val="FFCC66"/>
        </a:lt2>
        <a:accent1>
          <a:srgbClr val="EEB00B"/>
        </a:accent1>
        <a:accent2>
          <a:srgbClr val="330099"/>
        </a:accent2>
        <a:accent3>
          <a:srgbClr val="CAB8AA"/>
        </a:accent3>
        <a:accent4>
          <a:srgbClr val="BDBDBD"/>
        </a:accent4>
        <a:accent5>
          <a:srgbClr val="F5D4AA"/>
        </a:accent5>
        <a:accent6>
          <a:srgbClr val="2D008A"/>
        </a:accent6>
        <a:hlink>
          <a:srgbClr val="FF6633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ave e fechadura 6">
        <a:dk1>
          <a:srgbClr val="003300"/>
        </a:dk1>
        <a:lt1>
          <a:srgbClr val="FFFFCC"/>
        </a:lt1>
        <a:dk2>
          <a:srgbClr val="999933"/>
        </a:dk2>
        <a:lt2>
          <a:srgbClr val="FFFF66"/>
        </a:lt2>
        <a:accent1>
          <a:srgbClr val="CC9900"/>
        </a:accent1>
        <a:accent2>
          <a:srgbClr val="330099"/>
        </a:accent2>
        <a:accent3>
          <a:srgbClr val="CACAAD"/>
        </a:accent3>
        <a:accent4>
          <a:srgbClr val="DADAAE"/>
        </a:accent4>
        <a:accent5>
          <a:srgbClr val="E2CAAA"/>
        </a:accent5>
        <a:accent6>
          <a:srgbClr val="2D008A"/>
        </a:accent6>
        <a:hlink>
          <a:srgbClr val="FF9900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busque o horizonte</Template>
  <TotalTime>72</TotalTime>
  <Words>244</Words>
  <Application>Microsoft Office PowerPoint</Application>
  <PresentationFormat>Apresentação na tela (4:3)</PresentationFormat>
  <Paragraphs>22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Symbol</vt:lpstr>
      <vt:lpstr>Times New Roman</vt:lpstr>
      <vt:lpstr>Chave e fechadura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dc:description>TEMPO DE GERMINAR_x000d_
http://br.groups.yahoo.com/group/tempo_de_germinar/</dc:description>
  <cp:lastModifiedBy>User</cp:lastModifiedBy>
  <cp:revision>7</cp:revision>
  <dcterms:created xsi:type="dcterms:W3CDTF">2013-07-17T00:34:53Z</dcterms:created>
  <dcterms:modified xsi:type="dcterms:W3CDTF">2013-07-17T01:47:01Z</dcterms:modified>
</cp:coreProperties>
</file>