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8" r:id="rId10"/>
    <p:sldId id="264" r:id="rId11"/>
    <p:sldId id="263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4" r:id="rId20"/>
    <p:sldId id="273" r:id="rId21"/>
    <p:sldId id="275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CkG7r8Kyqw0xOSXZD6ffw==" hashData="lHCKxWYS4ToT0UdtW38SC2ocya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288" y="-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7BFC-52A8-478F-8520-B15584D939E2}" type="datetimeFigureOut">
              <a:rPr lang="pt-BR" smtClean="0"/>
              <a:t>04/01/2015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5C6B-14C3-4E6B-8834-F0C0799C8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758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7BFC-52A8-478F-8520-B15584D939E2}" type="datetimeFigureOut">
              <a:rPr lang="pt-BR" smtClean="0"/>
              <a:t>04/01/2015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5C6B-14C3-4E6B-8834-F0C0799C8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734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7BFC-52A8-478F-8520-B15584D939E2}" type="datetimeFigureOut">
              <a:rPr lang="pt-BR" smtClean="0"/>
              <a:t>04/01/2015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5C6B-14C3-4E6B-8834-F0C0799C8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153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7BFC-52A8-478F-8520-B15584D939E2}" type="datetimeFigureOut">
              <a:rPr lang="pt-BR" smtClean="0"/>
              <a:t>04/01/2015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5C6B-14C3-4E6B-8834-F0C0799C8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3431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7BFC-52A8-478F-8520-B15584D939E2}" type="datetimeFigureOut">
              <a:rPr lang="pt-BR" smtClean="0"/>
              <a:t>04/01/2015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5C6B-14C3-4E6B-8834-F0C0799C8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1936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7BFC-52A8-478F-8520-B15584D939E2}" type="datetimeFigureOut">
              <a:rPr lang="pt-BR" smtClean="0"/>
              <a:t>04/01/2015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5C6B-14C3-4E6B-8834-F0C0799C8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794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7BFC-52A8-478F-8520-B15584D939E2}" type="datetimeFigureOut">
              <a:rPr lang="pt-BR" smtClean="0"/>
              <a:t>04/01/2015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5C6B-14C3-4E6B-8834-F0C0799C8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758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7BFC-52A8-478F-8520-B15584D939E2}" type="datetimeFigureOut">
              <a:rPr lang="pt-BR" smtClean="0"/>
              <a:t>04/01/2015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5C6B-14C3-4E6B-8834-F0C0799C8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397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7BFC-52A8-478F-8520-B15584D939E2}" type="datetimeFigureOut">
              <a:rPr lang="pt-BR" smtClean="0"/>
              <a:t>04/01/2015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5C6B-14C3-4E6B-8834-F0C0799C8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317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7BFC-52A8-478F-8520-B15584D939E2}" type="datetimeFigureOut">
              <a:rPr lang="pt-BR" smtClean="0"/>
              <a:t>04/01/2015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5C6B-14C3-4E6B-8834-F0C0799C8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995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7BFC-52A8-478F-8520-B15584D939E2}" type="datetimeFigureOut">
              <a:rPr lang="pt-BR" smtClean="0"/>
              <a:t>04/01/2015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5C6B-14C3-4E6B-8834-F0C0799C8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561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A7BFC-52A8-478F-8520-B15584D939E2}" type="datetimeFigureOut">
              <a:rPr lang="pt-BR" smtClean="0"/>
              <a:t>04/01/2015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55C6B-14C3-4E6B-8834-F0C0799C8F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08982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936.photobucket.com/user/carmenmbonilla/media/holiday%20-%20happy%20new%20year/3-1_zpsce68bfa0.gif.html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s936.photobucket.com/user/carmenmbonilla/media/holiday%20-%20happy%20new%20year/3-1_zpsce68bfa0.gif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Picture 2" descr="http://i936.photobucket.com/albums/ad204/carmenmbonilla/holiday%20-%20happy%20new%20year/3-1_zpsce68bfa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836712"/>
            <a:ext cx="5976664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esktop\viver\Slide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suario\Desktop\viver\Slide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907704" y="1412776"/>
            <a:ext cx="4950296" cy="2062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755576" y="188640"/>
            <a:ext cx="7992888" cy="3744416"/>
          </a:xfrm>
          <a:prstGeom prst="rect">
            <a:avLst/>
          </a:prstGeom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ln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16200000" scaled="1"/>
                  <a:tileRect/>
                </a:gradFill>
                <a:latin typeface="Arial Black" pitchFamily="34" charset="0"/>
              </a:rPr>
              <a:t>NÃO BASTA EXISTIR É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3600" b="1" dirty="0">
              <a:ln>
                <a:solidFill>
                  <a:srgbClr val="FF0000"/>
                </a:solidFill>
              </a:ln>
              <a:gradFill flip="none" rotWithShape="1"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16200000" scaled="1"/>
                <a:tileRect/>
              </a:gradFill>
              <a:latin typeface="Arial Black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ln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16200000" scaled="1"/>
                  <a:tileRect/>
                </a:gradFill>
                <a:latin typeface="Arial Black" pitchFamily="34" charset="0"/>
              </a:rPr>
              <a:t>PRECISO VIVER</a:t>
            </a:r>
            <a:endParaRPr lang="pt-BR" sz="3600" b="1" dirty="0">
              <a:ln>
                <a:solidFill>
                  <a:srgbClr val="FF0000"/>
                </a:solidFill>
              </a:ln>
              <a:gradFill flip="none" rotWithShape="1"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16200000" scaled="1"/>
                <a:tileRect/>
              </a:gradFill>
              <a:latin typeface="Arial Black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899592" y="4509120"/>
            <a:ext cx="7056784" cy="1080120"/>
          </a:xfrm>
          <a:prstGeom prst="rect">
            <a:avLst/>
          </a:prstGeom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 smtClean="0">
                <a:ln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16200000" scaled="1"/>
                  <a:tileRect/>
                </a:gradFill>
                <a:latin typeface="Arial Black" pitchFamily="34" charset="0"/>
              </a:rPr>
              <a:t>DOROTÉIA GOMES</a:t>
            </a:r>
            <a:endParaRPr lang="pt-BR" sz="4000" b="1" dirty="0">
              <a:ln>
                <a:solidFill>
                  <a:srgbClr val="FF0000"/>
                </a:solidFill>
              </a:ln>
              <a:gradFill flip="none" rotWithShape="1"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16200000" scaled="1"/>
                <a:tileRect/>
              </a:gra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865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Tm="28000">
        <p14:ripple/>
        <p:sndAc>
          <p:stSnd loop="1">
            <p:snd r:embed="rId2" name="Francis Goya   Cuando calienta el so 1.wav"/>
          </p:stSnd>
        </p:sndAc>
      </p:transition>
    </mc:Choice>
    <mc:Fallback>
      <p:transition spd="slow" advTm="28000">
        <p:fade/>
        <p:sndAc>
          <p:stSnd loop="1">
            <p:snd r:embed="rId2" name="Francis Goya   Cuando calienta el so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7 -0.01 0.014 -0.021 0.021 -0.035 C 0.04 -0.075 0.045 -0.114 0.031 -0.12 C 0.017 -0.127 -0.01 -0.099 -0.029 -0.059 C -0.039 -0.038 -0.045 -0.018 -0.047 -0.003 C -0.05 0.009 -0.051 0.021 -0.051 0.035 C -0.051 0.08 -0.038 0.117 -0.023 0.117 C -0.008 0.117 0.005 0.08 0.005 0.035 C 0.005 0.014 0.002 -0.006 -0.003 -0.02 C -0.005 -0.032 -0.01 -0.045 -0.016 -0.058 C -0.036 -0.099 -0.063 -0.127 -0.077 -0.12 C -0.091 -0.113 -0.086 -0.075 -0.066 -0.034 C -0.058 -0.015 -0.047 0.001 -0.036 0.012 C -0.028 0.022 -0.019 0.031 -0.007 0.04 C 0.029 0.069 0.065 0.082 0.075 0.07 C 0.084 0.058 0.064 0.025 0.028 -0.003 C 0.013 -0.015 -0.003 -0.024 -0.016 -0.03 C -0.028 -0.036 -0.043 -0.041 -0.059 -0.044 C -0.103 -0.054 -0.141 -0.051 -0.144 -0.035 C -0.148 -0.02 -0.115 0 -0.071 0.01 C -0.051 0.014 -0.032 0.016 -0.017 0.015 C -0.004 0.015 0.01 0.013 0.025 0.01 C 0.069 0 0.102 -0.021 0.098 -0.036 C 0.095 -0.051 0.057 -0.055 0.013 -0.045 C -0.008 -0.04 -0.027 -0.033 -0.04 -0.025 C -0.051 -0.019 -0.062 -0.012 -0.074 -0.003 C -0.109 0.026 -0.13 0.058 -0.12 0.07 C -0.111 0.082 -0.074 0.069 -0.039 0.041 C -0.022 0.027 -0.008 0.013 0 0 Z" pathEditMode="relative" ptsTypes="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4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836712"/>
            <a:ext cx="5976664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uario\Desktop\viver\Slid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esktop\viver\Slid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630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23528" y="476673"/>
            <a:ext cx="6534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Gabriola" pitchFamily="82" charset="0"/>
              </a:rPr>
              <a:t>Não basta existir, é preciso viver. E viver é muito mais que existir.</a:t>
            </a:r>
          </a:p>
        </p:txBody>
      </p:sp>
    </p:spTree>
    <p:extLst>
      <p:ext uri="{BB962C8B-B14F-4D97-AF65-F5344CB8AC3E}">
        <p14:creationId xmlns:p14="http://schemas.microsoft.com/office/powerpoint/2010/main" val="192875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1000"/>
    </mc:Choice>
    <mc:Fallback>
      <p:transition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836712"/>
            <a:ext cx="5976664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Usuario\Desktop\viver\Slide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" y="16004"/>
            <a:ext cx="9180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esktop\viver\Slide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4"/>
            <a:ext cx="9217742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23528" y="5013176"/>
            <a:ext cx="887447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latin typeface="Gabriola" pitchFamily="82" charset="0"/>
              </a:rPr>
              <a:t>Viver implica aprender e, para ser aprendiz, é preciso humildade para reconhecer a própria ignorância.</a:t>
            </a:r>
          </a:p>
        </p:txBody>
      </p:sp>
    </p:spTree>
    <p:extLst>
      <p:ext uri="{BB962C8B-B14F-4D97-AF65-F5344CB8AC3E}">
        <p14:creationId xmlns:p14="http://schemas.microsoft.com/office/powerpoint/2010/main" val="19446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/>
    </mc:Choice>
    <mc:Fallback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97666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uario\Desktop\viver\Slid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Usuario\Desktop\viver\Slid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51520" y="3933056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i="1" dirty="0">
                <a:solidFill>
                  <a:schemeClr val="bg1"/>
                </a:solidFill>
                <a:latin typeface="Gabriola" pitchFamily="82" charset="0"/>
              </a:rPr>
              <a:t>Viver implica educar-se para o amor, e, amando e amado, experimentar a angústia de saber-se iluminado sem sentir-se luz, vivenciando as dores e as venturas de sentir-se completo sem poder ser pleno.</a:t>
            </a:r>
          </a:p>
        </p:txBody>
      </p:sp>
    </p:spTree>
    <p:extLst>
      <p:ext uri="{BB962C8B-B14F-4D97-AF65-F5344CB8AC3E}">
        <p14:creationId xmlns:p14="http://schemas.microsoft.com/office/powerpoint/2010/main" val="1365070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/>
    </mc:Choice>
    <mc:Fallback>
      <p:transition spd="slow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5976664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Usuario\Desktop\viver\Slide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" y="-2789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Usuario\Desktop\viver\Slide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355976" y="692696"/>
            <a:ext cx="460851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Para viver, não basta ver, ouvir, pensar e falar, pois estas são manifestações da existência. Para viver, é preciso sentir, mergulhar em si mesmo e sair, novamente, para observar-se sem paixão.</a:t>
            </a:r>
          </a:p>
        </p:txBody>
      </p:sp>
    </p:spTree>
    <p:extLst>
      <p:ext uri="{BB962C8B-B14F-4D97-AF65-F5344CB8AC3E}">
        <p14:creationId xmlns:p14="http://schemas.microsoft.com/office/powerpoint/2010/main" val="2284074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/>
    </mc:Choice>
    <mc:Fallback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8680" y="332656"/>
            <a:ext cx="8229600" cy="1143000"/>
          </a:xfrm>
        </p:spPr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6672"/>
            <a:ext cx="597666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Usuario\Desktop\viver\Slide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63" y="-1173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Usuario\Desktop\viver\Slide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468" y="-11739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23528" y="5013176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latin typeface="Gabriola" pitchFamily="82" charset="0"/>
              </a:rPr>
              <a:t>Viver implica iluminar-se e, sob a luz da própria consciência, apontar os próprios defeitos e limites</a:t>
            </a:r>
            <a:r>
              <a:rPr lang="pt-BR" sz="4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0534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6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48680"/>
            <a:ext cx="597666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Usuario\Desktop\viver\Slide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29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Usuario\Desktop\viver\Slide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294" y="0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23528" y="332656"/>
            <a:ext cx="84969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chemeClr val="bg1"/>
                </a:solidFill>
                <a:latin typeface="Garamond" pitchFamily="18" charset="0"/>
              </a:rPr>
              <a:t>Viver implica reconhecer, no universo, o próprio lar; nas humanidades cósmicas, a própria família; na criação infinita, o próprio berço; e na natureza a própria saúde e o único sustento.</a:t>
            </a:r>
          </a:p>
        </p:txBody>
      </p:sp>
    </p:spTree>
    <p:extLst>
      <p:ext uri="{BB962C8B-B14F-4D97-AF65-F5344CB8AC3E}">
        <p14:creationId xmlns:p14="http://schemas.microsoft.com/office/powerpoint/2010/main" val="145391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/>
    </mc:Choice>
    <mc:Fallback>
      <p:transition spd="slow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6672"/>
            <a:ext cx="597666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Usuario\Desktop\viver\Slide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Usuario\Desktop\viver\Slide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188640"/>
            <a:ext cx="79928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latin typeface="Garamond" pitchFamily="18" charset="0"/>
              </a:rPr>
              <a:t>Não há vida sem troca, não há troca sem perdas, não há perdas sem ganhos, não há ganhos sem lutas, não há lutas sem dor, não dor sem razão; e não razão fora da vida.</a:t>
            </a:r>
          </a:p>
        </p:txBody>
      </p:sp>
    </p:spTree>
    <p:extLst>
      <p:ext uri="{BB962C8B-B14F-4D97-AF65-F5344CB8AC3E}">
        <p14:creationId xmlns:p14="http://schemas.microsoft.com/office/powerpoint/2010/main" val="208291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/>
    </mc:Choice>
    <mc:Fallback>
      <p:transition spd="slow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48680"/>
            <a:ext cx="597666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C:\Users\Usuario\Desktop\viver\Slide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C:\Users\Usuario\Desktop\viver\Slide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649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95536" y="31649"/>
            <a:ext cx="85689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latin typeface="Garamond" pitchFamily="18" charset="0"/>
              </a:rPr>
              <a:t>Viver implica arriscar-se. E o maior risco é errar.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latin typeface="Garamond" pitchFamily="18" charset="0"/>
              </a:rPr>
              <a:t>Mas viver também implica estar certo. E a maior certeza é a de que, a cada </a:t>
            </a:r>
            <a:r>
              <a:rPr lang="pt-BR" sz="3200" b="1" dirty="0">
                <a:latin typeface="Garamond" pitchFamily="18" charset="0"/>
              </a:rPr>
              <a:t>erro, mais </a:t>
            </a:r>
            <a:r>
              <a:rPr lang="pt-BR" sz="3200" b="1" dirty="0">
                <a:solidFill>
                  <a:schemeClr val="bg1"/>
                </a:solidFill>
                <a:latin typeface="Garamond" pitchFamily="18" charset="0"/>
              </a:rPr>
              <a:t>se pode aprender.</a:t>
            </a:r>
          </a:p>
        </p:txBody>
      </p:sp>
    </p:spTree>
    <p:extLst>
      <p:ext uri="{BB962C8B-B14F-4D97-AF65-F5344CB8AC3E}">
        <p14:creationId xmlns:p14="http://schemas.microsoft.com/office/powerpoint/2010/main" val="1360299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/>
    </mc:Choice>
    <mc:Fallback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48680"/>
            <a:ext cx="597666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Usuario\Desktop\viver\Slide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73" y="-692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Usuario\Desktop\viver\Slide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28"/>
            <a:ext cx="9144000" cy="6864927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403648" y="-6928"/>
            <a:ext cx="590465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Garamond" pitchFamily="18" charset="0"/>
              </a:rPr>
              <a:t>Viver é manifestar-se sem tempo ou espaço; é ser fogo ardendo sempre, sem se queimar; é verbo que não se conjuga, apenas se pratica; é palavra que não se define, apenas se diz; é conceito que não se explica, apenas se vive.</a:t>
            </a:r>
          </a:p>
        </p:txBody>
      </p:sp>
    </p:spTree>
    <p:extLst>
      <p:ext uri="{BB962C8B-B14F-4D97-AF65-F5344CB8AC3E}">
        <p14:creationId xmlns:p14="http://schemas.microsoft.com/office/powerpoint/2010/main" val="710235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00"/>
    </mc:Choice>
    <mc:Fallback>
      <p:transition spd="slow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3"/>
            <a:ext cx="5976664" cy="5904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Usuario\Desktop\viver\Slide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Usuario\Desktop\viver\Slide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019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51520" y="116632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Garamond" pitchFamily="18" charset="0"/>
              </a:rPr>
              <a:t>Quem vive, canta por dentro, a despeito do silêncio exterior. Quem vive, existe em todos os lugares, sem pertencer a nenhum. Quem vive, busca, em si mesmo, o que deseja para o seu caminho e, quando encontra, volta a buscar.</a:t>
            </a:r>
          </a:p>
        </p:txBody>
      </p:sp>
    </p:spTree>
    <p:extLst>
      <p:ext uri="{BB962C8B-B14F-4D97-AF65-F5344CB8AC3E}">
        <p14:creationId xmlns:p14="http://schemas.microsoft.com/office/powerpoint/2010/main" val="90280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/>
    </mc:Choice>
    <mc:Fallback>
      <p:transition spd="slow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97666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Usuario\Desktop\viver\Slide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76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Usuario\Desktop\viver\Slide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90" y="-90999"/>
            <a:ext cx="9143998" cy="7039998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67544" y="0"/>
            <a:ext cx="8655664" cy="650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atin typeface="Gabriola" pitchFamily="82" charset="0"/>
              </a:rPr>
              <a:t>Quem vive, não vê morte, apenas transformação; não morre, transmuta-se para </a:t>
            </a:r>
            <a:r>
              <a:rPr lang="pt-BR" sz="3200" b="1" dirty="0">
                <a:latin typeface="Gabriola" pitchFamily="82" charset="0"/>
              </a:rPr>
              <a:t>a vida; não nasce, apenas passa </a:t>
            </a:r>
            <a:r>
              <a:rPr lang="pt-BR" sz="3200" b="1" dirty="0" smtClean="0">
                <a:latin typeface="Gabriola" pitchFamily="82" charset="0"/>
              </a:rPr>
              <a:t> pela  morte </a:t>
            </a:r>
          </a:p>
          <a:p>
            <a:r>
              <a:rPr lang="pt-BR" sz="3200" b="1" dirty="0" smtClean="0">
                <a:latin typeface="Gabriola" pitchFamily="82" charset="0"/>
              </a:rPr>
              <a:t>para </a:t>
            </a:r>
            <a:r>
              <a:rPr lang="pt-BR" sz="3200" b="1" dirty="0">
                <a:latin typeface="Gabriola" pitchFamily="82" charset="0"/>
              </a:rPr>
              <a:t>viver. </a:t>
            </a:r>
          </a:p>
          <a:p>
            <a:r>
              <a:rPr lang="pt-BR" sz="3200" b="1" dirty="0">
                <a:latin typeface="Gabriola" pitchFamily="82" charset="0"/>
              </a:rPr>
              <a:t> </a:t>
            </a:r>
          </a:p>
          <a:p>
            <a:endParaRPr lang="pt-BR" sz="3200" b="1" dirty="0" smtClean="0">
              <a:latin typeface="Gabriola" pitchFamily="82" charset="0"/>
            </a:endParaRPr>
          </a:p>
          <a:p>
            <a:endParaRPr lang="pt-BR" sz="3200" b="1" dirty="0">
              <a:latin typeface="Gabriola" pitchFamily="82" charset="0"/>
            </a:endParaRPr>
          </a:p>
          <a:p>
            <a:endParaRPr lang="pt-BR" sz="3200" b="1" dirty="0" smtClean="0">
              <a:latin typeface="Gabriola" pitchFamily="82" charset="0"/>
            </a:endParaRPr>
          </a:p>
          <a:p>
            <a:endParaRPr lang="pt-BR" sz="3200" b="1" dirty="0">
              <a:latin typeface="Gabriola" pitchFamily="82" charset="0"/>
            </a:endParaRPr>
          </a:p>
          <a:p>
            <a:endParaRPr lang="pt-BR" sz="3200" b="1" dirty="0" smtClean="0">
              <a:latin typeface="Gabriola" pitchFamily="82" charset="0"/>
            </a:endParaRPr>
          </a:p>
          <a:p>
            <a:endParaRPr lang="pt-BR" sz="3200" b="1" dirty="0">
              <a:latin typeface="Gabriola" pitchFamily="82" charset="0"/>
            </a:endParaRPr>
          </a:p>
          <a:p>
            <a:endParaRPr lang="pt-BR" sz="3200" b="1" dirty="0" smtClean="0">
              <a:latin typeface="Gabriola" pitchFamily="82" charset="0"/>
            </a:endParaRPr>
          </a:p>
          <a:p>
            <a:endParaRPr lang="pt-BR" sz="3200" b="1" dirty="0">
              <a:latin typeface="Gabriola" pitchFamily="82" charset="0"/>
            </a:endParaRPr>
          </a:p>
          <a:p>
            <a:r>
              <a:rPr lang="pt-BR" sz="3200" b="1" dirty="0" smtClean="0">
                <a:latin typeface="Gabriola" pitchFamily="82" charset="0"/>
              </a:rPr>
              <a:t> </a:t>
            </a:r>
            <a:endParaRPr lang="pt-BR" sz="32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175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450"/>
                            </p:stCondLst>
                            <p:childTnLst>
                              <p:par>
                                <p:cTn id="18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821" y="332656"/>
            <a:ext cx="5976664" cy="6095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Usuario\Desktop\viver\Slide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Usuario\Desktop\viver\Slide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20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79512" y="34220"/>
            <a:ext cx="27363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atin typeface="Gabriola" pitchFamily="82" charset="0"/>
              </a:rPr>
              <a:t>Viver é ir mais, mudar sempre, virar-se e revirar-se, buscar o próprio avesso, sem saber onde fica o direito.</a:t>
            </a:r>
          </a:p>
        </p:txBody>
      </p:sp>
    </p:spTree>
    <p:extLst>
      <p:ext uri="{BB962C8B-B14F-4D97-AF65-F5344CB8AC3E}">
        <p14:creationId xmlns:p14="http://schemas.microsoft.com/office/powerpoint/2010/main" val="20534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/>
    </mc:Choice>
    <mc:Fallback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48680"/>
            <a:ext cx="597666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C:\Users\Usuario\Desktop\viver\Slide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44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C:\Users\Usuario\Desktop\viver\Slide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6" y="-3049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211960" y="188640"/>
            <a:ext cx="45365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latin typeface="Gabriola" pitchFamily="82" charset="0"/>
              </a:rPr>
              <a:t>Viver é enxergar a luz, mesmo nas sombras, e criar luz nas próprias trevas. 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latin typeface="Gabriola" pitchFamily="82" charset="0"/>
              </a:rPr>
              <a:t>Viver é expandir a própria existência para além dos limites imaginados.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latin typeface="Gabriola" pitchFamily="8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3095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/>
    </mc:Choice>
    <mc:Fallback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976664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C:\Users\Usuario\Desktop\viver\Slide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004"/>
            <a:ext cx="9144000" cy="6894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C:\Users\Usuario\Desktop\viver\Slide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51" y="-36004"/>
            <a:ext cx="9175251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79512" y="260648"/>
            <a:ext cx="49685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600" b="1" dirty="0">
                <a:solidFill>
                  <a:schemeClr val="bg1"/>
                </a:solidFill>
                <a:latin typeface="Gabriola" pitchFamily="82" charset="0"/>
              </a:rPr>
              <a:t>Viver é doar-se, sem pedir; é ceder, sem resistir; é entregar-se, sem recear.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latin typeface="Gabriola" pitchFamily="82" charset="0"/>
              </a:rPr>
              <a:t> Quem vive, renasce um novo ser todos os dias.</a:t>
            </a:r>
          </a:p>
        </p:txBody>
      </p:sp>
    </p:spTree>
    <p:extLst>
      <p:ext uri="{BB962C8B-B14F-4D97-AF65-F5344CB8AC3E}">
        <p14:creationId xmlns:p14="http://schemas.microsoft.com/office/powerpoint/2010/main" val="4157185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976664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C:\Users\Usuario\Desktop\viver\Slide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757" y="19532"/>
            <a:ext cx="9144000" cy="699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Usuario\Desktop\viver\Slide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58" y="0"/>
            <a:ext cx="9167358" cy="70104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79512" y="5301208"/>
            <a:ext cx="84969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atin typeface="Garamond" pitchFamily="18" charset="0"/>
              </a:rPr>
              <a:t>Quem vive, tem a própria existência traçada a lápis e recria o próprio destino, minuto a minuto, com a borracha da sabedoria e do perdão.</a:t>
            </a:r>
          </a:p>
        </p:txBody>
      </p:sp>
    </p:spTree>
    <p:extLst>
      <p:ext uri="{BB962C8B-B14F-4D97-AF65-F5344CB8AC3E}">
        <p14:creationId xmlns:p14="http://schemas.microsoft.com/office/powerpoint/2010/main" val="395967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/>
    </mc:Choice>
    <mc:Fallback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97666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C:\Users\Usuario\Desktop\viver\Slide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9" descr="C:\Users\Usuario\Desktop\viver\Slide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975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539552" y="116632"/>
            <a:ext cx="63184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atin typeface="Garamond" pitchFamily="18" charset="0"/>
              </a:rPr>
              <a:t>Quem vive, não sabe o caminho ou quando chegará, para </a:t>
            </a:r>
            <a:r>
              <a:rPr lang="pt-BR" sz="3600" b="1" dirty="0" smtClean="0">
                <a:latin typeface="Garamond" pitchFamily="18" charset="0"/>
              </a:rPr>
              <a:t>saber </a:t>
            </a:r>
            <a:r>
              <a:rPr lang="pt-BR" sz="3600" b="1" dirty="0">
                <a:latin typeface="Garamond" pitchFamily="18" charset="0"/>
              </a:rPr>
              <a:t>para onde </a:t>
            </a:r>
            <a:r>
              <a:rPr lang="pt-BR" sz="3600" b="1" dirty="0">
                <a:solidFill>
                  <a:schemeClr val="bg1"/>
                </a:solidFill>
                <a:latin typeface="Garamond" pitchFamily="18" charset="0"/>
              </a:rPr>
              <a:t>está indo</a:t>
            </a:r>
            <a:r>
              <a:rPr lang="pt-BR" sz="3600" b="1" dirty="0">
                <a:latin typeface="Garamond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37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/>
    </mc:Choice>
    <mc:Fallback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976664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C:\Users\Usuario\Desktop\viver\Slide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" y="0"/>
            <a:ext cx="9180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0" descr="C:\Users\Usuario\Desktop\viver\Slide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" y="-36004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79512" y="2780928"/>
            <a:ext cx="32403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atin typeface="Garamond" pitchFamily="18" charset="0"/>
              </a:rPr>
              <a:t>Quem vive, continua na morte e recria-se ao nascer, sabendo que é preciso morrer para nascer e é preciso existir para morrer.</a:t>
            </a:r>
          </a:p>
          <a:p>
            <a:r>
              <a:rPr lang="pt-BR" sz="2800" dirty="0">
                <a:solidFill>
                  <a:schemeClr val="bg1"/>
                </a:solidFill>
                <a:latin typeface="Garamond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4420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/>
    </mc:Choice>
    <mc:Fallback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688"/>
            <a:ext cx="597666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C:\Users\Usuario\Desktop\viver\Slide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C:\Users\Usuario\Desktop\viver\Slide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3" y="0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23528" y="188640"/>
            <a:ext cx="367240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atin typeface="Garamond" pitchFamily="18" charset="0"/>
              </a:rPr>
              <a:t>Viver é ter na própria consciência uma única história, representada por milhares de faces, nomes, episódios de milhares de existências.</a:t>
            </a:r>
          </a:p>
        </p:txBody>
      </p:sp>
    </p:spTree>
    <p:extLst>
      <p:ext uri="{BB962C8B-B14F-4D97-AF65-F5344CB8AC3E}">
        <p14:creationId xmlns:p14="http://schemas.microsoft.com/office/powerpoint/2010/main" val="1688493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/>
    </mc:Choice>
    <mc:Fallback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97666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C:\Users\Usuario\Desktop\viver\Slide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 descr="C:\Users\Usuario\Desktop\viver\Slide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896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5652120" y="3356992"/>
            <a:ext cx="33123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atin typeface="Garamond" pitchFamily="18" charset="0"/>
              </a:rPr>
              <a:t>Para viver, não basta existir, pois existir é pouco para um ser que nasceu para ser Deus.</a:t>
            </a:r>
          </a:p>
        </p:txBody>
      </p:sp>
    </p:spTree>
    <p:extLst>
      <p:ext uri="{BB962C8B-B14F-4D97-AF65-F5344CB8AC3E}">
        <p14:creationId xmlns:p14="http://schemas.microsoft.com/office/powerpoint/2010/main" val="226882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/>
    </mc:Choice>
    <mc:Fallback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936.photobucket.com/albums/ad204/carmenmbonilla/holiday%20-%20happy%20new%20year/3-1_zpsce68bfa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836712"/>
            <a:ext cx="5976664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C:\Users\Usuario\Desktop\viver\Slide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9" y="9945"/>
            <a:ext cx="91717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3" descr="C:\Users\Usuario\Desktop\viver\Slide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45"/>
            <a:ext cx="9144000" cy="6858000"/>
          </a:xfrm>
          <a:prstGeom prst="fram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539551" y="1988840"/>
            <a:ext cx="331236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atin typeface="Garamond" pitchFamily="18" charset="0"/>
              </a:rPr>
              <a:t>Esse texto foi inspirado espiritualmente por um amparador </a:t>
            </a:r>
            <a:r>
              <a:rPr lang="pt-BR" sz="3200" b="1" dirty="0" err="1" smtClean="0">
                <a:latin typeface="Garamond" pitchFamily="18" charset="0"/>
              </a:rPr>
              <a:t>extrafísico</a:t>
            </a:r>
            <a:r>
              <a:rPr lang="pt-BR" sz="3200" b="1" dirty="0">
                <a:latin typeface="Garamond" pitchFamily="18" charset="0"/>
              </a:rPr>
              <a:t>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55576" y="0"/>
            <a:ext cx="83884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latin typeface="Garamond" pitchFamily="18" charset="0"/>
              </a:rPr>
              <a:t>Formatação:Dorotéia</a:t>
            </a:r>
            <a:r>
              <a:rPr lang="pt-BR" sz="2800" b="1" dirty="0" smtClean="0">
                <a:latin typeface="Garamond" pitchFamily="18" charset="0"/>
              </a:rPr>
              <a:t> Gomes</a:t>
            </a:r>
          </a:p>
          <a:p>
            <a:r>
              <a:rPr lang="pt-BR" sz="2800" b="1" dirty="0" err="1" smtClean="0">
                <a:latin typeface="Garamond" pitchFamily="18" charset="0"/>
              </a:rPr>
              <a:t>Imagens:Internet</a:t>
            </a:r>
            <a:endParaRPr lang="pt-BR" sz="2800" b="1" dirty="0" smtClean="0">
              <a:latin typeface="Garamond" pitchFamily="18" charset="0"/>
            </a:endParaRPr>
          </a:p>
          <a:p>
            <a:r>
              <a:rPr lang="pt-BR" sz="2800" b="1" dirty="0" smtClean="0">
                <a:latin typeface="Garamond" pitchFamily="18" charset="0"/>
              </a:rPr>
              <a:t>Música: Quando </a:t>
            </a:r>
            <a:r>
              <a:rPr lang="pt-BR" sz="2800" b="1" dirty="0" err="1" smtClean="0">
                <a:latin typeface="Garamond" pitchFamily="18" charset="0"/>
              </a:rPr>
              <a:t>calenta</a:t>
            </a:r>
            <a:r>
              <a:rPr lang="pt-BR" sz="2800" b="1" dirty="0" smtClean="0">
                <a:latin typeface="Garamond" pitchFamily="18" charset="0"/>
              </a:rPr>
              <a:t> </a:t>
            </a:r>
            <a:r>
              <a:rPr lang="pt-BR" sz="2800" b="1" dirty="0" err="1" smtClean="0">
                <a:latin typeface="Garamond" pitchFamily="18" charset="0"/>
              </a:rPr>
              <a:t>el</a:t>
            </a:r>
            <a:r>
              <a:rPr lang="pt-BR" sz="2800" b="1" dirty="0" smtClean="0">
                <a:latin typeface="Garamond" pitchFamily="18" charset="0"/>
              </a:rPr>
              <a:t> Sol</a:t>
            </a:r>
          </a:p>
          <a:p>
            <a:endParaRPr lang="pt-BR" sz="2800" b="1" dirty="0">
              <a:latin typeface="Garamond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39552" y="6165304"/>
            <a:ext cx="75897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spc="50" dirty="0" smtClean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www.sergrasan.com/doroteiagomesslides</a:t>
            </a:r>
            <a:endParaRPr lang="pt-BR" sz="3200" b="1" spc="50" dirty="0">
              <a:ln w="12700" cmpd="sng">
                <a:solidFill>
                  <a:srgbClr val="FF0000"/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403648" y="5336341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0000"/>
                  </a:solidFill>
                </a:ln>
              </a:rPr>
              <a:t>d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</a:rPr>
              <a:t>oroteiagomes06@gmail.com</a:t>
            </a:r>
            <a:endParaRPr lang="pt-BR" sz="3600" b="1" dirty="0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92528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/>
    </mc:Choice>
    <mc:Fallback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3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800"/>
                            </p:stCondLst>
                            <p:childTnLst>
                              <p:par>
                                <p:cTn id="3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2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95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65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NÃO BASTA EXISTIR É PRECISO VIVE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NÃO BASTA EXISTIR É PRECISO VIVER</Template>
  <TotalTime>38</TotalTime>
  <Words>608</Words>
  <Application>Microsoft Office PowerPoint</Application>
  <PresentationFormat>Apresentação na tela (4:3)</PresentationFormat>
  <Paragraphs>45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2" baseType="lpstr">
      <vt:lpstr>NÃO BASTA EXISTIR É PRECISO VIVER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4</cp:revision>
  <dcterms:created xsi:type="dcterms:W3CDTF">2015-01-04T16:16:26Z</dcterms:created>
  <dcterms:modified xsi:type="dcterms:W3CDTF">2015-01-04T16:54:39Z</dcterms:modified>
</cp:coreProperties>
</file>