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81" r:id="rId3"/>
    <p:sldId id="282" r:id="rId4"/>
    <p:sldId id="283" r:id="rId5"/>
    <p:sldId id="276" r:id="rId6"/>
    <p:sldId id="273" r:id="rId7"/>
    <p:sldId id="285" r:id="rId8"/>
    <p:sldId id="266" r:id="rId9"/>
    <p:sldId id="287" r:id="rId10"/>
    <p:sldId id="268" r:id="rId11"/>
    <p:sldId id="271" r:id="rId12"/>
    <p:sldId id="25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0dqoPGSeqAcxwa7q8sRjg==" hashData="pqHdeqE9XsehQ6JGBu7UgT83HoCIdSQ5BPOr8lx9GmgB405pv2evUqVGO2aaCk+kyNjpBOdbFVfLahCmErmmV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AC4D4-3ACC-4CCB-9555-08BC9FC4E67F}" type="datetimeFigureOut">
              <a:rPr lang="pt-BR" smtClean="0"/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FB4BE-7CAD-4208-AA87-835E6C6F918D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3.bp.blogspot.com/_Gf0c_CFUTuU/TG0nXaVa1hI/AAAAAAAAEvc/98VZC-X9EtM/s1600/andrea+fenix+f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107504"/>
            <a:ext cx="9144001" cy="7056784"/>
          </a:xfrm>
          <a:prstGeom prst="rect">
            <a:avLst/>
          </a:prstGeom>
          <a:noFill/>
        </p:spPr>
      </p:pic>
      <p:sp>
        <p:nvSpPr>
          <p:cNvPr id="5" name="Título 1"/>
          <p:cNvSpPr txBox="1">
            <a:spLocks/>
          </p:cNvSpPr>
          <p:nvPr/>
        </p:nvSpPr>
        <p:spPr>
          <a:xfrm rot="21449365">
            <a:off x="-12612" y="5803754"/>
            <a:ext cx="9144000" cy="1460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...</a:t>
            </a:r>
            <a:br>
              <a:rPr kumimoji="0" lang="pt-BR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tângulo de cantos arredondados 5"/>
          <p:cNvSpPr/>
          <p:nvPr/>
        </p:nvSpPr>
        <p:spPr>
          <a:xfrm>
            <a:off x="0" y="5805264"/>
            <a:ext cx="9144000" cy="1052736"/>
          </a:xfrm>
          <a:prstGeom prst="roundRect">
            <a:avLst/>
          </a:prstGeom>
          <a:solidFill>
            <a:srgbClr val="FF33CC"/>
          </a:solidFill>
          <a:ln w="38100">
            <a:solidFill>
              <a:srgbClr val="0000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Stop">
              <a:avLst/>
            </a:prstTxWarp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pt-BR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Fantasia -Dorotéia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0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b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 descr="b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980728"/>
            <a:ext cx="4941738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611560" y="3105835"/>
            <a:ext cx="70567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Poemas, estrofes, versos, rimas...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insensatez!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CG_artwork_desktop_martin_lisec_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 descr="CG_artwork_desktop_martin_lisec_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1547664" y="3244334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Idealizar quem? Se este alguém não existe?</a:t>
            </a:r>
            <a:endParaRPr lang="pt-BR" sz="2800" dirty="0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5" descr="05cd14e8a5d895c6b68f33a135fba818_we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5" descr="05cd14e8a5d895c6b68f33a135fba818_web.jpg"/>
          <p:cNvPicPr>
            <a:picLocks noChangeAspect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1259632" y="2967335"/>
            <a:ext cx="55983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Nesta louca procura.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Sonhar com o anjo idealizado.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Sonhos nada mais...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[wallcoo_com]_best_of_nature_242715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 descr="wancudpic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1655945" y="3244334"/>
            <a:ext cx="5832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Procuro-te no mundo do romantismo.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" descr="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12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3" descr="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9217024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4" descr="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12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45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ângulo 8"/>
          <p:cNvSpPr/>
          <p:nvPr/>
        </p:nvSpPr>
        <p:spPr>
          <a:xfrm>
            <a:off x="2286000" y="3105835"/>
            <a:ext cx="5886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estrelas, na Lua, no Sol.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ruas, nas noites, nos ventos.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wwwb.click21.mypage.com.br/hosp_cliente_sc/c/o/m/companhiadosamigos.myblog.com.br/amor_e_golfinh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7564" cy="6858000"/>
          </a:xfrm>
          <a:prstGeom prst="rect">
            <a:avLst/>
          </a:prstGeom>
          <a:noFill/>
        </p:spPr>
      </p:pic>
      <p:pic>
        <p:nvPicPr>
          <p:cNvPr id="5" name="Picture 2" descr="http://2.bp.blogspot.com/_erM2QzFewSQ/Sk_OI6uZTJI/AAAAAAAAAQA/lUut1yyzBC4/s400/everybody_needs_love_by_MohdAzm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2770930" y="3244334"/>
            <a:ext cx="36021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Olhos desconhecidos...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4" descr="http://3.bp.blogspot.com/_uEIw0X3LPHw/TBOckPslGII/AAAAAAAAAME/NjqUOiqfrl4/s400/sexy-casal.jpg"/>
          <p:cNvPicPr>
            <a:picLocks noChangeAspect="1" noChangeArrowheads="1"/>
          </p:cNvPicPr>
          <p:nvPr/>
        </p:nvPicPr>
        <p:blipFill>
          <a:blip r:embed="rId2" cstate="print"/>
          <a:srcRect t="16072" b="4056"/>
          <a:stretch>
            <a:fillRect/>
          </a:stretch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2159930" y="3244334"/>
            <a:ext cx="48241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Acolhimento, paixão, carinho...</a:t>
            </a:r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6" descr="11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6" descr="11-1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246459" y="3244334"/>
            <a:ext cx="46510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Onde? Meu amor onde estás?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lh4.google.com/_b-B7a3iHwOQ/R6Jebx2qMpI/AAAAAAAAADA/6Q11ediPHYE/s400/gaivot1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2286000" y="3105835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grito ecoa no ar...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Depois é só silêncio...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756576" cy="6858000"/>
          </a:xfrm>
          <a:solidFill>
            <a:srgbClr val="3366FF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Picture 5" descr="amor-beijo-homem-e-mulher-no-ceu-reflexo-planeta-estrelas-lindoooooo-fun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828584" cy="704664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0" y="260648"/>
            <a:ext cx="683974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Fantasia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Dorotéia Gomes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Poemas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estrofes, versos, rimas...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insensatez!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Idealizar quem? Se este alguém não existe?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Nesta louca procura.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Sonhar com o anjo idealizado.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Sonhos nada mais...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Procuro-te no mundo do romantismo.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estrelas, na Lua, no Sol.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ruas, nas noites, nos ventos.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Olhos desconhecidos...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Acolhimento, paixão, carinho...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Onde? Meu amor onde estás?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grito ecoa no ar...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Depois é só silêncio...</a:t>
            </a:r>
          </a:p>
        </p:txBody>
      </p:sp>
      <p:pic>
        <p:nvPicPr>
          <p:cNvPr id="6" name="Picture 2" descr="Green Eye Lad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-30163"/>
            <a:ext cx="2952328" cy="705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6" descr="loveisrealpica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loveisrealpica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 flipH="1">
            <a:off x="4644008" y="0"/>
            <a:ext cx="44999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loveisrealpica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 flipH="1">
            <a:off x="4644008" y="0"/>
            <a:ext cx="44999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loveisrealpica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loveisrealp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92" y="0"/>
            <a:ext cx="4644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loveisrealp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82716" y="0"/>
            <a:ext cx="45612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0" y="1196752"/>
            <a:ext cx="889248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Fantasia.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e formatação: Dorotéia Gomes.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www.sergrasan.com/doroteiagomesslides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http://www.doroteiagomes.recantodasletras.com.br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0" y="3356992"/>
            <a:ext cx="74955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doroteiagomes06@gmail.com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5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FANTASIA</Template>
  <TotalTime>0</TotalTime>
  <Words>197</Words>
  <Application>Microsoft Office PowerPoint</Application>
  <PresentationFormat>Apresentação na tela (4:3)</PresentationFormat>
  <Paragraphs>38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5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dc:description>DOROTÉIA GOMES</dc:description>
  <cp:lastModifiedBy>User</cp:lastModifiedBy>
  <cp:revision>1</cp:revision>
  <dcterms:created xsi:type="dcterms:W3CDTF">2013-11-19T11:40:17Z</dcterms:created>
  <dcterms:modified xsi:type="dcterms:W3CDTF">2013-11-19T11:40:59Z</dcterms:modified>
  <cp:category>AMOR</cp:category>
</cp:coreProperties>
</file>