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318" r:id="rId3"/>
    <p:sldId id="283" r:id="rId4"/>
    <p:sldId id="261" r:id="rId5"/>
    <p:sldId id="262" r:id="rId6"/>
    <p:sldId id="276" r:id="rId7"/>
    <p:sldId id="279" r:id="rId8"/>
    <p:sldId id="266" r:id="rId9"/>
    <p:sldId id="268" r:id="rId10"/>
    <p:sldId id="270" r:id="rId11"/>
    <p:sldId id="272" r:id="rId12"/>
    <p:sldId id="269" r:id="rId13"/>
    <p:sldId id="273" r:id="rId14"/>
    <p:sldId id="274" r:id="rId15"/>
    <p:sldId id="275" r:id="rId16"/>
    <p:sldId id="277" r:id="rId17"/>
    <p:sldId id="280" r:id="rId18"/>
    <p:sldId id="281" r:id="rId19"/>
    <p:sldId id="284" r:id="rId20"/>
    <p:sldId id="285" r:id="rId21"/>
    <p:sldId id="289" r:id="rId22"/>
    <p:sldId id="314" r:id="rId23"/>
    <p:sldId id="286" r:id="rId24"/>
    <p:sldId id="298" r:id="rId25"/>
    <p:sldId id="303" r:id="rId26"/>
    <p:sldId id="312" r:id="rId27"/>
    <p:sldId id="299" r:id="rId28"/>
    <p:sldId id="313" r:id="rId29"/>
    <p:sldId id="278" r:id="rId30"/>
    <p:sldId id="308" r:id="rId31"/>
    <p:sldId id="310" r:id="rId32"/>
    <p:sldId id="309" r:id="rId33"/>
    <p:sldId id="317" r:id="rId3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>
      <p:cViewPr varScale="1">
        <p:scale>
          <a:sx n="74" d="100"/>
          <a:sy n="74" d="100"/>
        </p:scale>
        <p:origin x="6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2C222-035C-47BB-8D58-D4AFF73CF468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87E8A-1DD9-47E7-8227-B8FA15F5B8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36F00-61CC-4A0B-A9A9-222BD72DF80A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36B0A-2912-4D71-B2C2-BDE3F00CA4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25620-E014-4F3C-9885-190FB1C1C8FE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0C4B9-3CB7-487D-B86A-FEF6818455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4300-2E1A-4812-B651-8583971EFAA6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F2BD4-0458-4D97-9237-B08A6B0FBE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F69B2-305B-490E-BE77-CDEAAE7266AE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E92DB-D770-4278-8264-401851F403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BF48F-A0A1-43D6-B024-81126D664BC5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9E2E5-6612-48DE-9DB2-63F512A003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C220E-5927-4828-9117-ECDA23066E5A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0845C-2A7F-460E-991E-934BC0B295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2E819-89E4-4700-BA5B-6E7C6DD9107D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A2F06-ADF1-43C9-8583-0684F4BB85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0ECBD-D35C-4B01-860E-16CFA575F9BA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BE80D-C7CE-4194-B45F-C9B226C9ED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3C163-CEC0-406C-9703-F8007C9B013A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38627-E5DC-4F5A-B9FD-403956754C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AE3CB-5D95-49C9-9D31-EAC05475DE00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016F7-D68D-46E7-A6AD-600875A3AE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594FC4-3F19-4DB3-A5CC-84E456EF65CC}" type="datetimeFigureOut">
              <a:rPr lang="pt-BR"/>
              <a:pPr>
                <a:defRPr/>
              </a:pPr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A498F9-742C-43F9-8A8E-3C5830036E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imgres?q=FOTOS+LINDAS+DE+PAISES+DO+MUNDO&amp;start=92&amp;hl=pt-BR&amp;sa=X&amp;biw=1366&amp;bih=561&amp;tbm=isch&amp;prmd=imvns&amp;tbnid=At6GeoXc0e7RlM:&amp;imgrefurl=http://allbeautyofworld.blogspot.com/2008/09/aishwarya-rai-miss-mundo-1994.html&amp;docid=gsfefSjBzfa4jM&amp;imgurl=http://img174.imageshack.us/img174/368/aishwaryaraidj7.jpg&amp;w=502&amp;h=334&amp;ei=j-fjT-qCLdG10QHZ9bTBCQ&amp;zoom=1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.br/imgres?q=FOTOS+LINDAS+DE+PAISES+DO+MUNDO&amp;start=109&amp;hl=pt-BR&amp;sa=X&amp;biw=1366&amp;bih=561&amp;tbm=isch&amp;prmd=imvns&amp;tbnid=DFLfGScHTKC57M:&amp;imgrefurl=http://salada-inteligente.blogspot.com/2009/03/imagem-bebes-mais-lindos-e-fofos.html&amp;docid=k4_H_aqtUQeu2M&amp;imgurl=http://3.bp.blogspot.com/_k0IVHs07nGc/ScFBkNLfx6I/AAAAAAAAAh8/d-RHr-XhIA8/s320/Imagem+bebes+mais+lindos+e+fofos.jpg&amp;w=300&amp;h=300&amp;ei=j-fjT-qCLdG10QHZ9bTBCQ&amp;zoom=1&amp;iact=hc&amp;vpx=1036&amp;vpy=2&amp;dur=78&amp;hovh=225&amp;hovw=225&amp;tx=152&amp;ty=76&amp;sig=102845317847082569294&amp;page=7&amp;tbnh=168&amp;tbnw=168&amp;ndsp=16&amp;ved=1t:429,r:10,s:109,i:9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0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052" name="Imagem 3" descr="http://t2.gstatic.com/images?q=tbn:ANd9GcQdWTMs2GavIuDk8pAqhD6F3V1dgukT35kzmBJiZgzePTnuTsO3CQ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0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51521" y="274638"/>
            <a:ext cx="4968552" cy="941278"/>
          </a:xfrm>
          <a:prstGeom prst="rect">
            <a:avLst/>
          </a:prstGeom>
        </p:spPr>
        <p:txBody>
          <a:bodyPr>
            <a:prstTxWarp prst="textWave2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Gabriola"/>
                <a:cs typeface="+mn-cs"/>
              </a:rPr>
              <a:t>Olhares enigmáticos</a:t>
            </a:r>
          </a:p>
        </p:txBody>
      </p:sp>
      <p:sp>
        <p:nvSpPr>
          <p:cNvPr id="6" name="Retângulo 5"/>
          <p:cNvSpPr/>
          <p:nvPr/>
        </p:nvSpPr>
        <p:spPr>
          <a:xfrm rot="10800000" flipV="1">
            <a:off x="1115616" y="3654291"/>
            <a:ext cx="67687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Nesta coleção de olhares tristes, profundos,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alegres , cansados, acolhedores, inocentes,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esperançosos, encantadores 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sofridos, 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pessoas transmitem suas peculiaridades,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energias, grandezas, que ninguém decifra,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mas que deixam no semblante o seu magnetismo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  <a:cs typeface="+mn-cs"/>
              </a:rPr>
              <a:t>... 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  <a:cs typeface="+mn-cs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5" y="1490554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atin typeface="Lucida Calligraphy" panose="03010101010101010101" pitchFamily="66" charset="0"/>
              </a:rPr>
              <a:t>DOROTÉIA GOMES </a:t>
            </a:r>
            <a:endParaRPr lang="pt-BR" sz="3600" b="1" dirty="0">
              <a:latin typeface="Lucida Calligraphy" panose="03010101010101010101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683" y="3338966"/>
            <a:ext cx="3284461" cy="2549923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3" name="Retângulo 2"/>
          <p:cNvSpPr/>
          <p:nvPr/>
        </p:nvSpPr>
        <p:spPr>
          <a:xfrm>
            <a:off x="6444208" y="2060848"/>
            <a:ext cx="25251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atin typeface="Lucida Calligraphy" panose="03010101010101010101" pitchFamily="66" charset="0"/>
              </a:rPr>
              <a:t>Deixo aqui o meu olhar, cheio de esperanças, de um mundo melhor...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26000">
        <p14:ripple/>
        <p:sndAc>
          <p:stSnd loop="1">
            <p:snd r:embed="rId2" name="01 Truth of Touch.wav"/>
          </p:stSnd>
        </p:sndAc>
      </p:transition>
    </mc:Choice>
    <mc:Fallback>
      <p:transition spd="slow" advTm="26000">
        <p:fade/>
        <p:sndAc>
          <p:stSnd loop="1">
            <p:snd r:embed="rId2" name="01 Truth of Tou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5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150"/>
                            </p:stCondLst>
                            <p:childTnLst>
                              <p:par>
                                <p:cTn id="4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600"/>
                            </p:stCondLst>
                            <p:childTnLst>
                              <p:par>
                                <p:cTn id="57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35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6" name="Imagem 3" descr="Imagens da semana309 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4" name="Imagem 3" descr="50 fotografias surpreendentes V - Estados Unidos Mexic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8" name="Imagem 3" descr="Imagens da semana310 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7172" name="Imagem 3" descr="http://imagens.mdig.com.br/semana/sem310/sem310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000">
        <p14:pan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8196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9220" name="Imagem 3" descr="Imagens da semana311 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3000">
        <p14:pan dir="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2292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4340" name="Picture 2" descr="Burundi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6388" name="rg_hi" descr="http://t3.gstatic.com/images?q=tbn:ANd9GcTNZsn5-DO7ZEbis1OVJj39l9Wu1ugBlvBAfs8nPJmcE04WqPyYX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7412" name="Imagem 3" descr="Retratos impressionantes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5364" name="Imagem 3" descr="50 fotografias surpreendentes 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8436" name="Imagem 3" descr="Japonês estranho com roupa esquisita 2 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60" name="Imagem 3" descr="50 fotografias surpreendentes 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0484" name="Imagem 3" descr="50 fotografias surpreendentes 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3000">
        <p14:doors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1508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prism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3556" name="Imagem 3" descr="Imagens da semana311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4580" name="Imagem 3" descr="50 fotografias surpreendentes V - Estados Unidos Mexic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6628" name="Imagem 3" descr="50 fotografias surpreendentes V - Estados Unidos Mexic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7652" name="Imagem 3" descr="Imagens da semana310 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1748" name="Imagem 3" descr="Imagens da semana309 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Tm="3000">
        <p14:prism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73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7348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813" y="-100013"/>
            <a:ext cx="9320213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8676" name="Imagem 3" descr="Imagens da semana309 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3012" name="Imagem 3" descr="Imagens da semana309 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9700" name="Imagem 3" descr="50 fotografias surpreendentes V - Estados Unidos Mexic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52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5300" name="Imagem 3" descr="Retratos impressionantes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6350"/>
            <a:ext cx="9324975" cy="696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2772" name="Imagem 3" descr="Imagens da semana310 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63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6324" name="Imagem 3" descr="50 fotografias surpreendentes I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doors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2532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04" name="Imagem 3" descr="Retratos impressionantes 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75" y="3175"/>
            <a:ext cx="99726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3252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0"/>
            <a:ext cx="91725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22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2228" name="Imagem 3" descr="Imagens da semana309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288" cy="705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14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44" name="Imagem 3" descr="50 fotografias surpreendentes III - O reino da Ta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190298"/>
            <a:ext cx="9623426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34918" y="4471254"/>
            <a:ext cx="639983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Música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Truth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of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touch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Yanni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Imagens: Internet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Formatação: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Sergrasan.com/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doroteiagomesslides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doroteiagomes06@gmail.com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782" y="-34455"/>
            <a:ext cx="3284461" cy="2549923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447504"/>
            <a:ext cx="2436433" cy="3701459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2" name="CaixaDeTexto 1"/>
          <p:cNvSpPr txBox="1"/>
          <p:nvPr/>
        </p:nvSpPr>
        <p:spPr>
          <a:xfrm>
            <a:off x="135019" y="1257667"/>
            <a:ext cx="66209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Deixo aqui o meu olhar, cheio de esperanças, de um mundo melhor...</a:t>
            </a: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À direita e abaixo fica minha homenagem à minha querida tia Maria que faleceu este ano com 99 anos, sempre nos olhou com alegria, exemplo de mulher de olhar vencedor e guerreiro... </a:t>
            </a: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A </a:t>
            </a:r>
            <a:r>
              <a:rPr lang="pt-BR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f</a:t>
            </a:r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oto  é de Abril /2013, dia em que completava 99 anos... </a:t>
            </a:r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548680"/>
            <a:ext cx="2852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  <a:latin typeface="Lucida Calligraphy" panose="03010101010101010101" pitchFamily="66" charset="0"/>
              </a:rPr>
              <a:t>Olhares enigmáticos...</a:t>
            </a:r>
            <a:endParaRPr lang="pt-BR" b="1" dirty="0"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lhares enigmátic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Olhares enigmáticos</Template>
  <TotalTime>61</TotalTime>
  <Words>147</Words>
  <Application>Microsoft Office PowerPoint</Application>
  <PresentationFormat>Apresentação na tela (4:3)</PresentationFormat>
  <Paragraphs>20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8" baseType="lpstr">
      <vt:lpstr>Arial</vt:lpstr>
      <vt:lpstr>Calibri</vt:lpstr>
      <vt:lpstr>Gabriola</vt:lpstr>
      <vt:lpstr>Lucida Calligraphy</vt:lpstr>
      <vt:lpstr>Olhares enigmáticos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2014-10-01T20:45:13Z</dcterms:created>
  <dcterms:modified xsi:type="dcterms:W3CDTF">2014-10-01T21:46:36Z</dcterms:modified>
</cp:coreProperties>
</file>