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0" r:id="rId2"/>
    <p:sldId id="290" r:id="rId3"/>
    <p:sldId id="292" r:id="rId4"/>
    <p:sldId id="293" r:id="rId5"/>
    <p:sldId id="294" r:id="rId6"/>
    <p:sldId id="295" r:id="rId7"/>
    <p:sldId id="296" r:id="rId8"/>
    <p:sldId id="291" r:id="rId9"/>
  </p:sldIdLst>
  <p:sldSz cx="9144000" cy="6858000" type="screen4x3"/>
  <p:notesSz cx="6858000" cy="9144000"/>
  <p:photoAlbum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MJnL+RFqDhtk1cKuoGeKQ==" hashData="fJ4X/W6sKtIvYDnMReGSuj2nXGAnbOkcxT7NcvJpG0Etgio/Jy2OIL/ezpvfK6Jgxgm8osDD+ARGsTbVYlfJu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  <a:srgbClr val="441700"/>
    <a:srgbClr val="900048"/>
    <a:srgbClr val="540054"/>
    <a:srgbClr val="008000"/>
    <a:srgbClr val="006600"/>
    <a:srgbClr val="FFFF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15" autoAdjust="0"/>
    <p:restoredTop sz="91718" autoAdjust="0"/>
  </p:normalViewPr>
  <p:slideViewPr>
    <p:cSldViewPr>
      <p:cViewPr varScale="1">
        <p:scale>
          <a:sx n="81" d="100"/>
          <a:sy n="81" d="100"/>
        </p:scale>
        <p:origin x="90" y="4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61084DDC-A1F3-4549-8984-9806132078B8}" type="datetimeFigureOut">
              <a:rPr lang="pt-BR"/>
              <a:pPr>
                <a:defRPr/>
              </a:pPr>
              <a:t>18/03/2014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B6D3D16-E1EF-4CF3-9678-01B1EC2A05D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58038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276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E00664-2BA6-4418-B883-434DE9BD2380}" type="slidenum">
              <a:rPr lang="pt-BR"/>
              <a:pPr eaLnBrk="1" hangingPunct="1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049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86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97006B1-A286-463B-9F8E-3F00A24476F8}" type="slidenum">
              <a:rPr lang="pt-BR"/>
              <a:pPr eaLnBrk="1" hangingPunct="1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3295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512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813DCC2-042C-44BE-942F-0F6D66088325}" type="slidenum">
              <a:rPr lang="pt-BR"/>
              <a:pPr eaLnBrk="1" hangingPunct="1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7104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36DD1E-818C-43E4-8F02-FB0E46D40210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7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61B1F8-639A-4F97-B828-456E4130C640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779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AEFCD-A7C7-4C5E-982D-22C8801FE9E1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2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14E1E5-685C-4D5F-B4A8-2B8775BF33B0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41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C4F42-5F56-496E-97FE-D027927CE1A7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52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29835D-5DE2-41F1-83F1-5E4571C6A3C2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733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502772-C6B0-4FCA-9B5D-177258F33368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831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374A44-E851-4495-B4B1-05D9D2708084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493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0D4B4E-D7AF-4522-B7F8-64BC85A3E8C0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385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1CE0E3-B337-43F6-98A5-E3198D0E0560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810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C2F509-E81E-43B7-823E-F2178A6DE216}" type="slidenum">
              <a:rPr lang="cs-CZ"/>
              <a:pPr/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695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000082"/>
            </a:gs>
            <a:gs pos="14999">
              <a:srgbClr val="66008F"/>
            </a:gs>
            <a:gs pos="32500">
              <a:srgbClr val="BA0066"/>
            </a:gs>
            <a:gs pos="45000">
              <a:srgbClr val="FF0000"/>
            </a:gs>
            <a:gs pos="50000">
              <a:srgbClr val="FF8200"/>
            </a:gs>
            <a:gs pos="55000">
              <a:srgbClr val="FF0000"/>
            </a:gs>
            <a:gs pos="67500">
              <a:srgbClr val="BA0066"/>
            </a:gs>
            <a:gs pos="85001">
              <a:srgbClr val="66008F"/>
            </a:gs>
            <a:gs pos="100000">
              <a:srgbClr val="00008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93B672-CC9F-4CBB-9EE9-43A9A507CBEC}" type="slidenum">
              <a:rPr lang="cs-CZ"/>
              <a:pPr/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5.JP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hyperlink" Target="http://www.sergrasan.com/doroteiagomesslides" TargetMode="External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hyperlink" Target="mailto:doroteiagomes06@gmail.com" TargetMode="External"/><Relationship Id="rId4" Type="http://schemas.openxmlformats.org/officeDocument/2006/relationships/hyperlink" Target="http://www.doroteiagomes.recantodasletras.com.br/" TargetMode="External"/><Relationship Id="rId9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07504" y="6165304"/>
            <a:ext cx="410445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Papyrus" panose="03070502060502030205" pitchFamily="66" charset="0"/>
              </a:rPr>
              <a:t>Música: </a:t>
            </a:r>
            <a:r>
              <a:rPr lang="pt-BR" sz="2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Papyrus" panose="03070502060502030205" pitchFamily="66" charset="0"/>
              </a:rPr>
              <a:t>Your</a:t>
            </a:r>
            <a:r>
              <a:rPr lang="pt-BR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Papyrus" panose="03070502060502030205" pitchFamily="66" charset="0"/>
              </a:rPr>
              <a:t> </a:t>
            </a:r>
            <a:r>
              <a:rPr lang="pt-BR" sz="2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Papyrus" panose="03070502060502030205" pitchFamily="66" charset="0"/>
              </a:rPr>
              <a:t>presence</a:t>
            </a:r>
            <a:r>
              <a:rPr lang="pt-BR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Papyrus" panose="03070502060502030205" pitchFamily="66" charset="0"/>
              </a:rPr>
              <a:t> in </a:t>
            </a:r>
            <a:r>
              <a:rPr lang="pt-BR" sz="2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Papyrus" panose="03070502060502030205" pitchFamily="66" charset="0"/>
              </a:rPr>
              <a:t>my</a:t>
            </a:r>
            <a:r>
              <a:rPr lang="pt-BR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Papyrus" panose="03070502060502030205" pitchFamily="66" charset="0"/>
              </a:rPr>
              <a:t> </a:t>
            </a:r>
            <a:r>
              <a:rPr lang="pt-BR" sz="20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Papyrus" panose="03070502060502030205" pitchFamily="66" charset="0"/>
              </a:rPr>
              <a:t>life</a:t>
            </a:r>
            <a:endParaRPr lang="pt-BR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Papyrus" panose="03070502060502030205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5535" y="5416463"/>
            <a:ext cx="3240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Formatação: Dorotéia Gomes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7577" y="0"/>
            <a:ext cx="4738255" cy="6858000"/>
          </a:xfrm>
          <a:prstGeom prst="rect">
            <a:avLst/>
          </a:prstGeom>
        </p:spPr>
      </p:pic>
      <p:sp>
        <p:nvSpPr>
          <p:cNvPr id="11" name="Oval 6"/>
          <p:cNvSpPr>
            <a:spLocks noChangeArrowheads="1"/>
          </p:cNvSpPr>
          <p:nvPr/>
        </p:nvSpPr>
        <p:spPr bwMode="auto">
          <a:xfrm rot="4277956">
            <a:off x="1293274" y="1914569"/>
            <a:ext cx="1867829" cy="4545226"/>
          </a:xfrm>
          <a:prstGeom prst="ellipse">
            <a:avLst/>
          </a:prstGeom>
          <a:noFill/>
          <a:ln w="76200" cmpd="tri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 rot="20203465">
            <a:off x="400967" y="3672044"/>
            <a:ext cx="35229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importante</a:t>
            </a:r>
          </a:p>
          <a:p>
            <a:pPr algn="ctr"/>
            <a:r>
              <a:rPr lang="pt-B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t-B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amizade</a:t>
            </a:r>
            <a:endParaRPr lang="pt-BR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rot="20284176">
            <a:off x="625233" y="3592747"/>
            <a:ext cx="3329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 importante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 rot="20103434">
            <a:off x="1051840" y="4129945"/>
            <a:ext cx="2693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 amizade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808" y="0"/>
            <a:ext cx="4428553" cy="3019157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616" y="4507065"/>
            <a:ext cx="1489302" cy="23663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250" advClick="0" advTm="30000">
        <p14:ripple/>
        <p:sndAc>
          <p:stSnd loop="1">
            <p:snd r:embed="rId4" name="v3_sound003.wav"/>
          </p:stSnd>
        </p:sndAc>
      </p:transition>
    </mc:Choice>
    <mc:Fallback>
      <p:transition spd="slow" advClick="0" advTm="30000">
        <p:fade/>
        <p:sndAc>
          <p:stSnd loop="1">
            <p:snd r:embed="rId4" name="v3_sound0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94444E-6 1.48148E-6 C -1.94444E-6 -0.03195 0.02604 -0.0581 0.05799 -0.0581 L 0.19202 -0.0581 C 0.22396 -0.0581 0.25 -0.03195 0.25 1.48148E-6 L 0.25 0.13194 C 0.25 0.16389 0.22396 0.19097 0.19202 0.19097 L 0.05799 0.19097 C 0.02604 0.19097 -1.94444E-6 0.16389 -1.94444E-6 0.13194 L -1.94444E-6 1.48148E-6 Z " pathEditMode="relative" rAng="0" ptsTypes="AAAAAAAAA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64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500"/>
                            </p:stCondLst>
                            <p:childTnLst>
                              <p:par>
                                <p:cTn id="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8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8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750"/>
                            </p:stCondLst>
                            <p:childTnLst>
                              <p:par>
                                <p:cTn id="44" presetID="2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3.33333E-6 C 1.66667E-6 -0.03195 0.02604 -0.05811 0.05798 -0.05811 L 0.19201 -0.05811 C 0.22396 -0.05811 0.25 -0.03195 0.25 3.33333E-6 L 0.25 0.13194 C 0.25 0.16389 0.22396 0.19097 0.19201 0.19097 L 0.05798 0.19097 C 0.02604 0.19097 1.66667E-6 0.16389 1.66667E-6 0.13194 L 1.66667E-6 3.33333E-6 Z " pathEditMode="relative" rAng="0" ptsTypes="AAAAAAAAA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644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2.96296E-6 C 3.61111E-6 -0.03195 0.02604 -0.0581 0.05798 -0.0581 L 0.19201 -0.0581 C 0.22395 -0.0581 0.25 -0.03195 0.25 2.96296E-6 L 0.25 0.13194 C 0.25 0.16389 0.22395 0.19097 0.19201 0.19097 L 0.05798 0.19097 C 0.02604 0.19097 3.61111E-6 0.16389 3.61111E-6 0.13194 L 3.61111E-6 2.96296E-6 Z " pathEditMode="relative" rAng="0" ptsTypes="AAAAAAAAA">
                                      <p:cBhvr>
                                        <p:cTn id="47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644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556E-7 -1.11111E-6 C 5.55556E-7 -0.03194 0.02604 -0.0581 0.05799 -0.0581 L 0.19201 -0.0581 C 0.22396 -0.0581 0.25 -0.03194 0.25 -1.11111E-6 L 0.25 0.13195 C 0.25 0.16389 0.22396 0.19097 0.19201 0.19097 L 0.05799 0.19097 C 0.02604 0.19097 5.55556E-7 0.16389 5.55556E-7 0.13195 L 5.55556E-7 -1.11111E-6 Z " pathEditMode="relative" rAng="0" ptsTypes="AAAAAAAAA">
                                      <p:cBhvr>
                                        <p:cTn id="49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750"/>
                            </p:stCondLst>
                            <p:childTnLst>
                              <p:par>
                                <p:cTn id="5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1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361424"/>
            <a:ext cx="9144000" cy="72008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31439"/>
            <a:ext cx="9144000" cy="7486084"/>
          </a:xfrm>
          <a:prstGeom prst="rect">
            <a:avLst/>
          </a:prstGeom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-76199" y="-817959"/>
            <a:ext cx="2992016" cy="768484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259632" y="-524045"/>
            <a:ext cx="4576192" cy="768484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 importante da amizade não é conhecer o amigo;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 sim saber o que há dentro dele!...</a:t>
            </a:r>
            <a:b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endParaRPr lang="pt-BR" sz="2400" dirty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084168" y="-531439"/>
            <a:ext cx="2992016" cy="768484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Click="0" advTm="19000">
        <p15:prstTrans prst="drape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67331" y="-2913"/>
            <a:ext cx="9592796" cy="6858000"/>
          </a:xfrm>
          <a:prstGeom prst="rect">
            <a:avLst/>
          </a:prstGeom>
        </p:spPr>
      </p:pic>
      <p:sp>
        <p:nvSpPr>
          <p:cNvPr id="5" name="AutoShape 4" descr="data:image/jpeg;base64,/9j/4AAQSkZJRgABAQAAAQABAAD/2wCEAAkGBwgHBgkIBwgKCgkLDRYPDQwMDRsUFRAWIB0iIiAdHx8kKDQsJCYxJx8fLT0tMTU3Ojo6Iys/RD84QzQ5OjcBCgoKDQwNGg8PGjclHyU3Nzc3Nzc3Nzc3Nzc3Nzc3Nzc3Nzc3Nzc3Nzc3Nzc3Nzc3Nzc3Nzc3Nzc3Nzc3Nzc3N//AABEIAFwAfQMBIgACEQEDEQH/xAAbAAACAgMBAAAAAAAAAAAAAAAFBgAEAgMHAf/EADkQAAIBAwMCAwYEBAUFAAAAAAECAwAEEQUSITFBBhNRFCJhcYHBIzJCkVKhsdEHFiRighVDU+Hw/8QAGQEAAwEBAQAAAAAAAAAAAAAAAAIDAQQF/8QAIREAAgICAgIDAQAAAAAAAAAAAAECEQMhEjEEQRMiUTL/2gAMAwEAAhEDEQA/AO41KlSgCVKlQ0ASpVeS6jVGOeR0BoPqd7cJOhikK4AJA780DqDYwV4CD0oXdXZaMsvCngUOt7qWz0aSQkiSVyUz1Gf7DmsG+J1Zb8U3MlvaQ+VMYmeTGQ2D0qhdeK4dO0Xzrp09qzsVW/W3Y8Ut3d/DqLodSDXE20mMSP7iLnsB345JpE1q9kv9SZNzGKFsRgn9PauPNKcJOSfY/FcaaH6XxDc6lqFnK77DHIo2xkhc5FPeqalFYRjI3St+VM/zrjnh+4XzEmmcKscm9ie2OftVvUvEMmrXhDTvBbs2GkAy5HwH2qcMkopv2zfi9nS9G1uO5lMN1cQC4d/woUPvYxR2uV2HiHT9BgKaTaxxOfzXN026R/oOnyFFtB8Xi41FDqV8iQ4PJQque3PSujHmX8t7Iyj7H6pWKMHUMpBUjII71lXSISpUqUAajPGGwWArKRsRsR6UJuCWZl6etaor54A8UmShBA+HxoL/AAurR5c/iMFJxkgg/I5rC6UNdISOCmK1Sy7kWYcYbLD09RW6U8h+u1TQdPExuSWlWMfl2E/MnihviGbbAIUP5FA49TxRFGD3DP2Cg1QW0fUboMxIiDb2Pr2A/rSs2qFiLQ7vWr6dI2aC2QLEZgOw6gepzmiutaBp2l6XI0FrbbtuZJZBulfA7ehpqyltEI4ECgdABSZ450nxJrlpJZaOkEUci/jXM023I/gUAHAPc1nBfhKb1Zxj/M7/APT0VR+JNOxKjsueBVoasVPlxSKZSPeI5x8BTpoH+G+m6PdG51ue31KQRH/T7Pw45Dj4+9geor3S/DGkjxMl3DAkdqctJbKPdLjoB6A+nwqGTDGtBB5HHYrWXtczboYJZXP6tpY/yp48HaD4guNQjnFqYBH72+9gYIfkCOTR2C6trbxHaTwFbSCAsXWEbfNXaQFP/LFNui6+upS3TOFjgjYLGxPLHnNZDx6e2RnCSYcUYUA9a9rVBPFcIWhdXAO04PQ+lba6yJK0PcopwOaxvXmRQYhkd6GPdD/uRsK1FcePls23xRz5sec/qGP50KuwWU4+lWJbuMdHx8KG3U0jlpI2AVfzEdf2rHo7sUaVGuO4xgP7sZ91/h8azXWLZHIaZcmQqAeMEDpz8qRPFXjFLKUtC4C7MKP1v9COMHv8+K5//m55p1xEVBYZ2ynI78enPI9MVLk30VfCOpM77Ddh1AQktO23p0HPP8qMWuwRBYR7p7+ornXh69eW38tpszMuXYPnc/PCnoRj3sdg1PunT5somZCrFeEPXHxpsbvsXPjroIqgXtk/Gqeoy24iZZpZDntGeawu7yOGFpLmZY416sxwPl8aVNR1yW5Pl6dHsTODO494/IdqaUkiCg+wVqlw0V3MkaBYAcgnls45yaEW+oGC53g8bqPJevan8SWAsezqOaW9QHtOoGSKJEjJy20YUEdT8Kmy2J26Mru//wBXHk9R9uf60xWF/wCx6esgGJnBA/2juaTFRnuYZXGSqHII4zxRjTTcSPbvuBf3WXIyMDuR6cfWsXZSWPWjrvhy3j0vR4EuHVJpfxZAx53N/YYH0q8NUsS7KLuHcvUbulJSsPL83UrlyX5IHLv8/wC3Si+haUxWWZbUQxybdntGHZuvOMcDmrHn5MSjtvYzSyLGuT+1CbpXlYsAAD221lejUFZiEi2fxb+37UJuZbjq5Az6A/c1tG4YVtEurYNkSOgHwoTeb2tp4rSUxuyHa4AxnHBP1oiluZVLyeYwHRRhc/vVOeKZmY7tiRe8sSkt8s//ABpZp1o7sbV7OGeNobq4vzcSK27Gxxu3EEHk4xwP/dB9G0O81G8jghTaXGQ7ghQMZzmu1anpEbpLdOqxsvPlvHuJcjgeuDj8vHTPFeWmilZ4W1HM5ZPdQREFN3YZ57HHyFQUpJUE/HjKfNs1eHNMe5aD/VjciyFT5xGduzA6DGOPmK6Pp0Igs4k3CRgoyxPWg+heHjaNJPcBd0zMzLyccjbkkk9AM/HNHZLcquIiqntlcirY40rYmfIpPimY3VvbXUWy5t45U9CucVz7xxodvptv7bp9wyx7gHt2kPGe6n7Gmy4vLiGYwSJGkv6euGHqOaXdds/bCX1FlZFHAUYxWydiJcN2c6vNQGm2ElxkOTgD1zSZceIdRmkLe0Mo5AA6AHtTPr1ot7ZPFFcRs6uSgUbeBntSkuiX5lVDbsNzbd3YfX61ONexc8slriM3hPWbi9umhuV8zAzuC8/Kn/RI2UiWd/KRve55Zm+XoBSd4X0ddOJbdFNcvgINxAJBHAOO3c09abp9y8UMvmWzb+GlwznrzjHGPlQu9HThUlD7dhZdYsbBxPFbGZ0/XMcDPypp8O+K4NbjlK200TRBd27GDnPT9jQe00/w/wCYDe2KTkdXeZ3x/wAScCnDTbKwtYAdOtoIopAGzEgUN6HjrVTg8h7+yK1/7fNMY7aFQo/XIePpVNtKmRDNf3+1RyRGv3NMNCNXkj3Dzj7ifp9TQTxybdLQFW3ubyQhJJILXPGD77fXt9Kv+wW1vb4AKD1Xqfvn49azs2MsbXEq7Ix+RfvWoXC3N2Iyw3bdyqOw/i/tW6Om22eRWkEaBmiVVU5Vfj6n1NXYoYYnVtih3PJxyao3FwrX0VuGGFPT1PYV7q915M0CggEZf9q0Hb9hSYYHHGeM1SgvY51by5Vk2Ha4U52kdQR2rdPKTZCZl2EoHwf3rms91Jp/ixtQhU+WZRIR2dSPeH9aVyoSCVDP4rlhubQ2ynF3+aA/H5+lKr3UIt2SfUPMVCQ7AgDPoPWuk6x4esdcs1Te8AfDGW3wGZfTJB4NU7zwNoT6d7Pb6dCskcLJCxJ4Yjgk55Oe5rBY50jmUsekPbtI5kkJUqEA5xnt8TVTQ9Gmur/z5US1s4wSsZ95myMDJPTH9abbbwLryQySuliJ+FjjMhwqj6Y61Uv9A1my1n2QwTXqyRII2gRlQE8tk9uR3PQCl432dC8mJs0+C0stK3Mux5cyPgnIY9cHORRzw/Hd6no63NoIZCjGN41OMEenwIwfrWWoeE57zwWIZoguqxK0ieXjPXOzPfI/nRL/AA60O80PQmhvwElll8wRg5KDAABPrxTkZ+S2vqLmseH9evJI5ILArtOJPxUyw+Waf9EiuYNJtIb1UWeOMK4Q8DFXqlBzSm5dkqg+mRS3JmnYyDOVQ9BV+pQKm10KniW7lso5G8hjFGMgf+Q9hQjwobiK0vNW1LIlnOcnoFHQD4U263YxX3s0U5fY0mDtOMjBP2rfcabbXFv7OVKR7NgCHGBWVsus1KhY8O2s2qXc2pyEiGMkQ/727n7VjOkmq+Jxaxg+VGg8wj9K5yacLK0gsbWO2tUCQxjCqK2IiJnYoXJycDGa0R5WYywRzQmKRQUIxikzxNoTrEZI4i7IPcKLnPw+dPFeUCRm4lLQ45YtIs451KyLCoZT2OOlXqlSgUlSpUoA8r2pUoAlSpUoA//Z"/>
          <p:cNvSpPr>
            <a:spLocks noChangeAspect="1" noChangeArrowheads="1"/>
          </p:cNvSpPr>
          <p:nvPr/>
        </p:nvSpPr>
        <p:spPr bwMode="auto">
          <a:xfrm>
            <a:off x="-167331" y="-158395"/>
            <a:ext cx="1249062" cy="86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331" y="0"/>
            <a:ext cx="9544681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060848"/>
            <a:ext cx="2736304" cy="4796673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79512" y="188640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Cada amigo novo que ganhamos na vida, nos aperfeiçoa 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enriquece, não pelo que nos dá, mas pelo 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quanto descobrimos de nós mesmos.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358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4000">
        <p14:gallery dir="l"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 -0.032 0.026 -0.058 0.058 -0.058 L 0.192 -0.058 C 0.224 -0.058 0.25 -0.032 0.25 0 L 0.25 0.132 C 0.25 0.164 0.224 0.191 0.192 0.191 L 0.058 0.191 C 0.026 0.191 0 0.164 0 0.132 Z" pathEditMode="relative" ptsTypes="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AutoShape 2" descr="data:image/jpeg;base64,/9j/4AAQSkZJRgABAQAAAQABAAD/2wCEAAkGBwgHBgkIBwgKCgkLDRYPDQwMDRsUFRAWIB0iIiAdHx8kKDQsJCYxJx8fLT0tMTU3Ojo6Iys/RD84QzQ5OjcBCgoKDQwNGg8PGjclHyU3Nzc3Nzc3Nzc3Nzc3Nzc3Nzc3Nzc3Nzc3Nzc3Nzc3Nzc3Nzc3Nzc3Nzc3Nzc3Nzc3N//AABEIAFwAfQMBIgACEQEDEQH/xAAbAAACAgMBAAAAAAAAAAAAAAAFBgAEAgMHAf/EADkQAAIBAwMCAwYEBAUFAAAAAAECAwAEEQUSITFBBhNRFCJhcYHBIzJCkVKhsdEHFiRighVDU+Hw/8QAGQEAAwEBAQAAAAAAAAAAAAAAAAIDAQQF/8QAIREAAgICAgIDAQAAAAAAAAAAAAECEQMhEjEEQRMiUTL/2gAMAwEAAhEDEQA/AO41KlSgCVKlQ0ASpVeS6jVGOeR0BoPqd7cJOhikK4AJA780DqDYwV4CD0oXdXZaMsvCngUOt7qWz0aSQkiSVyUz1Gf7DmsG+J1Zb8U3MlvaQ+VMYmeTGQ2D0qhdeK4dO0Xzrp09qzsVW/W3Y8Ut3d/DqLodSDXE20mMSP7iLnsB345JpE1q9kv9SZNzGKFsRgn9PauPNKcJOSfY/FcaaH6XxDc6lqFnK77DHIo2xkhc5FPeqalFYRjI3St+VM/zrjnh+4XzEmmcKscm9ie2OftVvUvEMmrXhDTvBbs2GkAy5HwH2qcMkopv2zfi9nS9G1uO5lMN1cQC4d/woUPvYxR2uV2HiHT9BgKaTaxxOfzXN026R/oOnyFFtB8Xi41FDqV8iQ4PJQque3PSujHmX8t7Iyj7H6pWKMHUMpBUjII71lXSISpUqUAajPGGwWArKRsRsR6UJuCWZl6etaor54A8UmShBA+HxoL/AAurR5c/iMFJxkgg/I5rC6UNdISOCmK1Sy7kWYcYbLD09RW6U8h+u1TQdPExuSWlWMfl2E/MnihviGbbAIUP5FA49TxRFGD3DP2Cg1QW0fUboMxIiDb2Pr2A/rSs2qFiLQ7vWr6dI2aC2QLEZgOw6gepzmiutaBp2l6XI0FrbbtuZJZBulfA7ehpqyltEI4ECgdABSZ450nxJrlpJZaOkEUci/jXM023I/gUAHAPc1nBfhKb1Zxj/M7/APT0VR+JNOxKjsueBVoasVPlxSKZSPeI5x8BTpoH+G+m6PdG51ue31KQRH/T7Pw45Dj4+9geor3S/DGkjxMl3DAkdqctJbKPdLjoB6A+nwqGTDGtBB5HHYrWXtczboYJZXP6tpY/yp48HaD4guNQjnFqYBH72+9gYIfkCOTR2C6trbxHaTwFbSCAsXWEbfNXaQFP/LFNui6+upS3TOFjgjYLGxPLHnNZDx6e2RnCSYcUYUA9a9rVBPFcIWhdXAO04PQ+lba6yJK0PcopwOaxvXmRQYhkd6GPdD/uRsK1FcePls23xRz5sec/qGP50KuwWU4+lWJbuMdHx8KG3U0jlpI2AVfzEdf2rHo7sUaVGuO4xgP7sZ91/h8azXWLZHIaZcmQqAeMEDpz8qRPFXjFLKUtC4C7MKP1v9COMHv8+K5//m55p1xEVBYZ2ynI78enPI9MVLk30VfCOpM77Ddh1AQktO23p0HPP8qMWuwRBYR7p7+ornXh69eW38tpszMuXYPnc/PCnoRj3sdg1PunT5somZCrFeEPXHxpsbvsXPjroIqgXtk/Gqeoy24iZZpZDntGeawu7yOGFpLmZY416sxwPl8aVNR1yW5Pl6dHsTODO494/IdqaUkiCg+wVqlw0V3MkaBYAcgnls45yaEW+oGC53g8bqPJevan8SWAsezqOaW9QHtOoGSKJEjJy20YUEdT8Kmy2J26Mru//wBXHk9R9uf60xWF/wCx6esgGJnBA/2juaTFRnuYZXGSqHII4zxRjTTcSPbvuBf3WXIyMDuR6cfWsXZSWPWjrvhy3j0vR4EuHVJpfxZAx53N/YYH0q8NUsS7KLuHcvUbulJSsPL83UrlyX5IHLv8/wC3Si+haUxWWZbUQxybdntGHZuvOMcDmrHn5MSjtvYzSyLGuT+1CbpXlYsAAD221lejUFZiEi2fxb+37UJuZbjq5Az6A/c1tG4YVtEurYNkSOgHwoTeb2tp4rSUxuyHa4AxnHBP1oiluZVLyeYwHRRhc/vVOeKZmY7tiRe8sSkt8s//ABpZp1o7sbV7OGeNobq4vzcSK27Gxxu3EEHk4xwP/dB9G0O81G8jghTaXGQ7ghQMZzmu1anpEbpLdOqxsvPlvHuJcjgeuDj8vHTPFeWmilZ4W1HM5ZPdQREFN3YZ57HHyFQUpJUE/HjKfNs1eHNMe5aD/VjciyFT5xGduzA6DGOPmK6Pp0Igs4k3CRgoyxPWg+heHjaNJPcBd0zMzLyccjbkkk9AM/HNHZLcquIiqntlcirY40rYmfIpPimY3VvbXUWy5t45U9CucVz7xxodvptv7bp9wyx7gHt2kPGe6n7Gmy4vLiGYwSJGkv6euGHqOaXdds/bCX1FlZFHAUYxWydiJcN2c6vNQGm2ElxkOTgD1zSZceIdRmkLe0Mo5AA6AHtTPr1ot7ZPFFcRs6uSgUbeBntSkuiX5lVDbsNzbd3YfX61ONexc8slriM3hPWbi9umhuV8zAzuC8/Kn/RI2UiWd/KRve55Zm+XoBSd4X0ddOJbdFNcvgINxAJBHAOO3c09abp9y8UMvmWzb+GlwznrzjHGPlQu9HThUlD7dhZdYsbBxPFbGZ0/XMcDPypp8O+K4NbjlK200TRBd27GDnPT9jQe00/w/wCYDe2KTkdXeZ3x/wAScCnDTbKwtYAdOtoIopAGzEgUN6HjrVTg8h7+yK1/7fNMY7aFQo/XIePpVNtKmRDNf3+1RyRGv3NMNCNXkj3Dzj7ifp9TQTxybdLQFW3ubyQhJJILXPGD77fXt9Kv+wW1vb4AKD1Xqfvn49azs2MsbXEq7Ix+RfvWoXC3N2Iyw3bdyqOw/i/tW6Om22eRWkEaBmiVVU5Vfj6n1NXYoYYnVtih3PJxyao3FwrX0VuGGFPT1PYV7q915M0CggEZf9q0Hb9hSYYHHGeM1SgvY51by5Vk2Ha4U52kdQR2rdPKTZCZl2EoHwf3rms91Jp/ixtQhU+WZRIR2dSPeH9aVyoSCVDP4rlhubQ2ynF3+aA/H5+lKr3UIt2SfUPMVCQ7AgDPoPWuk6x4esdcs1Te8AfDGW3wGZfTJB4NU7zwNoT6d7Pb6dCskcLJCxJ4Yjgk55Oe5rBY50jmUsekPbtI5kkJUqEA5xnt8TVTQ9Gmur/z5US1s4wSsZ95myMDJPTH9abbbwLryQySuliJ+FjjMhwqj6Y61Uv9A1my1n2QwTXqyRII2gRlQE8tk9uR3PQCl432dC8mJs0+C0stK3Mux5cyPgnIY9cHORRzw/Hd6no63NoIZCjGN41OMEenwIwfrWWoeE57zwWIZoguqxK0ieXjPXOzPfI/nRL/AA60O80PQmhvwElll8wRg5KDAABPrxTkZ+S2vqLmseH9evJI5ILArtOJPxUyw+Waf9EiuYNJtIb1UWeOMK4Q8DFXqlBzSm5dkqg+mRS3JmnYyDOVQ9BV+pQKm10KniW7lso5G8hjFGMgf+Q9hQjwobiK0vNW1LIlnOcnoFHQD4U263YxX3s0U5fY0mDtOMjBP2rfcabbXFv7OVKR7NgCHGBWVsus1KhY8O2s2qXc2pyEiGMkQ/727n7VjOkmq+Jxaxg+VGg8wj9K5yacLK0gsbWO2tUCQxjCqK2IiJnYoXJycDGa0R5WYywRzQmKRQUIxikzxNoTrEZI4i7IPcKLnPw+dPFeUCRm4lLQ45YtIs451KyLCoZT2OOlXqlSgUlSpUoA8r2pUoAlSpUoA//Z"/>
          <p:cNvSpPr>
            <a:spLocks noChangeAspect="1" noChangeArrowheads="1"/>
          </p:cNvSpPr>
          <p:nvPr/>
        </p:nvSpPr>
        <p:spPr bwMode="auto">
          <a:xfrm>
            <a:off x="-31750" y="-136525"/>
            <a:ext cx="11906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32012"/>
            <a:ext cx="953579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-136525"/>
            <a:ext cx="9434786" cy="7165925"/>
          </a:xfrm>
          <a:prstGeom prst="rect">
            <a:avLst/>
          </a:prstGeom>
        </p:spPr>
      </p:pic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-76199" y="3527488"/>
            <a:ext cx="2992016" cy="33394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-76199" y="0"/>
            <a:ext cx="2992016" cy="314096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-31750" y="-317449"/>
            <a:ext cx="5157019" cy="371783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907704" y="3400382"/>
            <a:ext cx="4079674" cy="353012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ernard MT Condensed" panose="02050806060905020404" pitchFamily="18" charset="0"/>
              </a:rPr>
              <a:t>Ser amigo não é coisa de um dia. São gestos, palavras, </a:t>
            </a:r>
            <a:b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ernard MT Condensed" panose="02050806060905020404" pitchFamily="18" charset="0"/>
              </a:rPr>
            </a:br>
            <a: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ernard MT Condensed" panose="02050806060905020404" pitchFamily="18" charset="0"/>
              </a:rPr>
              <a:t>sentimentos que se solidificam no tempo </a:t>
            </a:r>
            <a:b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ernard MT Condensed" panose="02050806060905020404" pitchFamily="18" charset="0"/>
              </a:rPr>
            </a:br>
            <a: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ernard MT Condensed" panose="02050806060905020404" pitchFamily="18" charset="0"/>
              </a:rPr>
              <a:t>e não se apagam jamais.</a:t>
            </a:r>
            <a:br>
              <a:rPr lang="pt-BR" sz="2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ernard MT Condensed" panose="02050806060905020404" pitchFamily="18" charset="0"/>
              </a:rPr>
            </a:br>
            <a:endParaRPr lang="pt-BR" sz="2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Bernard MT Condensed" panose="02050806060905020404" pitchFamily="18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543543" y="8501"/>
            <a:ext cx="2598719" cy="371783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6287302" y="3651714"/>
            <a:ext cx="2992016" cy="327878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ECB734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853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2000">
        <p14:reveal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xit" presetSubtype="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xit" presetSubtype="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xit" presetSubtype="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7" presetClass="exit" presetSubtype="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659" y="0"/>
            <a:ext cx="9167659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57200" y="274638"/>
            <a:ext cx="63270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 amigo revela, desvenda, conforta.</a:t>
            </a:r>
            <a:br>
              <a:rPr lang="pt-BR" sz="24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4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É uma porta sempre aberta em qualquer situação.</a:t>
            </a:r>
            <a:br>
              <a:rPr lang="pt-BR" sz="2400" b="1" i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4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sz="24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2400" b="1" i="1" dirty="0">
              <a:ln w="1270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63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0" advClick="0" advTm="17000">
        <p14:gallery dir="l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44000" cy="704110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3078"/>
            <a:ext cx="9127054" cy="703107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3078"/>
            <a:ext cx="9127054" cy="704446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07504" y="4077071"/>
            <a:ext cx="67504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 amigo na hora certa, é sol ao meio</a:t>
            </a:r>
            <a:b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dia, estrela na escuridão.</a:t>
            </a:r>
            <a:b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 amigo é bússola e rota no oceano,</a:t>
            </a:r>
            <a:b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porto seguro da tripulação.</a:t>
            </a:r>
            <a:br>
              <a:rPr lang="pt-BR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99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27000">
        <p14:switch dir="r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72438"/>
          </a:xfrm>
          <a:prstGeom prst="rect">
            <a:avLst/>
          </a:prstGeom>
        </p:spPr>
      </p:pic>
      <p:pic>
        <p:nvPicPr>
          <p:cNvPr id="5" name="Picture 4" descr="http://lh3.ggpht.com/_u-PFUKRXUuc/Sxqd6w0NTqI/AAAAAAAAOso/WMYOmke3AzU/s400/fpcw46.pn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552" y="3206750"/>
            <a:ext cx="3667125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-900608" y="259592"/>
            <a:ext cx="6912768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i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amigo é o milagre do calor humano</a:t>
            </a:r>
            <a:br>
              <a:rPr lang="pt-BR" sz="2400" b="1" i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i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Deus opera no coração.</a:t>
            </a:r>
            <a:endParaRPr lang="pt-BR" sz="2400" b="1" i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1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750" advClick="0" advTm="26000">
        <p14:ripple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5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483767" y="260649"/>
            <a:ext cx="7222208" cy="5601533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800" dirty="0" smtClean="0">
                <a:solidFill>
                  <a:srgbClr val="FFFF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texto: O importante da amizade</a:t>
            </a:r>
          </a:p>
          <a:p>
            <a:pPr eaLnBrk="1" hangingPunct="1">
              <a:spcBef>
                <a:spcPct val="50000"/>
              </a:spcBef>
            </a:pPr>
            <a:r>
              <a:rPr lang="pt-BR" sz="2800" dirty="0" smtClean="0">
                <a:solidFill>
                  <a:srgbClr val="FFFF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Autor: Desconhecido</a:t>
            </a:r>
          </a:p>
          <a:p>
            <a:pPr eaLnBrk="1" hangingPunct="1">
              <a:spcBef>
                <a:spcPct val="50000"/>
              </a:spcBef>
            </a:pPr>
            <a:r>
              <a:rPr lang="pt-BR" sz="2800" dirty="0" smtClean="0">
                <a:solidFill>
                  <a:srgbClr val="FFFF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Imagens internet</a:t>
            </a:r>
          </a:p>
          <a:p>
            <a:pPr eaLnBrk="1" hangingPunct="1">
              <a:spcBef>
                <a:spcPct val="50000"/>
              </a:spcBef>
            </a:pPr>
            <a:r>
              <a:rPr lang="pt-BR" sz="2800" dirty="0" smtClean="0">
                <a:solidFill>
                  <a:srgbClr val="FFFF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Formatação: Dorotéia Gomes</a:t>
            </a:r>
          </a:p>
          <a:p>
            <a:pPr eaLnBrk="1" hangingPunct="1">
              <a:spcBef>
                <a:spcPct val="50000"/>
              </a:spcBef>
            </a:pPr>
            <a:r>
              <a:rPr lang="pt-BR" sz="2400" dirty="0" smtClean="0">
                <a:solidFill>
                  <a:srgbClr val="FFFF00"/>
                </a:solidFill>
                <a:latin typeface="Mongolian Baiti" panose="03000500000000000000" pitchFamily="66" charset="0"/>
                <a:cs typeface="Mongolian Baiti" panose="03000500000000000000" pitchFamily="66" charset="0"/>
                <a:hlinkClick r:id="rId3"/>
              </a:rPr>
              <a:t>www.sergrasan.com/doroteiagomesslides</a:t>
            </a:r>
            <a:endParaRPr lang="pt-BR" sz="2400" dirty="0" smtClean="0">
              <a:solidFill>
                <a:srgbClr val="FFFF00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pt-BR" sz="2800" dirty="0" smtClean="0">
                <a:solidFill>
                  <a:srgbClr val="FFFF00"/>
                </a:solidFill>
                <a:latin typeface="Mongolian Baiti" panose="03000500000000000000" pitchFamily="66" charset="0"/>
                <a:cs typeface="Mongolian Baiti" panose="03000500000000000000" pitchFamily="66" charset="0"/>
                <a:hlinkClick r:id="rId4"/>
              </a:rPr>
              <a:t>www.doroteiagomes.recantodasletras.com.br</a:t>
            </a:r>
            <a:endParaRPr lang="pt-BR" sz="2800" dirty="0" smtClean="0">
              <a:solidFill>
                <a:srgbClr val="FFFF00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pt-BR" sz="2800" dirty="0" smtClean="0">
                <a:solidFill>
                  <a:srgbClr val="FFFF00"/>
                </a:solidFill>
                <a:latin typeface="Mongolian Baiti" panose="03000500000000000000" pitchFamily="66" charset="0"/>
                <a:cs typeface="Mongolian Baiti" panose="03000500000000000000" pitchFamily="66" charset="0"/>
                <a:hlinkClick r:id="rId5"/>
              </a:rPr>
              <a:t>doroteiagomes06@gmail.com</a:t>
            </a:r>
            <a:endParaRPr lang="pt-BR" sz="2800" dirty="0" smtClean="0">
              <a:solidFill>
                <a:srgbClr val="FFFF00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eaLnBrk="1" hangingPunct="1">
              <a:spcBef>
                <a:spcPct val="50000"/>
              </a:spcBef>
            </a:pPr>
            <a:endParaRPr lang="pt-BR" sz="2800" dirty="0" smtClean="0">
              <a:solidFill>
                <a:srgbClr val="FFFF00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eaLnBrk="1" hangingPunct="1">
              <a:spcBef>
                <a:spcPct val="50000"/>
              </a:spcBef>
            </a:pPr>
            <a:endParaRPr lang="pt-BR" sz="2800" dirty="0">
              <a:solidFill>
                <a:srgbClr val="FFFF00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 rot="10800000" flipV="1">
            <a:off x="3803376" y="4863343"/>
            <a:ext cx="2640832" cy="1815882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dirty="0">
                <a:solidFill>
                  <a:srgbClr val="FFFF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Que o Senhor derrame bênçãos infindas em sua vida!</a:t>
            </a:r>
          </a:p>
        </p:txBody>
      </p:sp>
      <p:pic>
        <p:nvPicPr>
          <p:cNvPr id="3074" name="Picture 2" descr="http://lh5.ggpht.com/vbauerr/SNpXjnKop1I/AAAAAAAAFIo/IN6V04uQQ2Q/s800/cut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3646" y="3717032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lh3.ggpht.com/_fOnv9KahVZ4/SGUPjzVOgrI/AAAAAAAAAMQ/EdL1AgHDXd4/s400/942.png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208" y="147182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lh4.ggpht.com/_JX4SILykZEo/S2r9hppj3NI/AAAAAAAABrc/lT30qHTUgO4/s640/baby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399"/>
            <a:ext cx="22677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lh3.ggpht.com/_Wl60Wt1ZiU0/Ss8vqc-W0LI/AAAAAAAABEE/NLPU591Uypk/s800/BABY.png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2537" y="2780928"/>
            <a:ext cx="2639219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2000">
        <p14:prism isContent="1"/>
      </p:transition>
    </mc:Choice>
    <mc:Fallback>
      <p:transition spd="slow" advClick="0" advTm="7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0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9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animBg="1"/>
    </p:bldLst>
  </p:timing>
</p:sld>
</file>

<file path=ppt/theme/theme1.xml><?xml version="1.0" encoding="utf-8"?>
<a:theme xmlns:a="http://schemas.openxmlformats.org/drawingml/2006/main" name="LIFE">
  <a:themeElements>
    <a:clrScheme name="LIF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IF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IF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F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F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CCFF99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E2FFCA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CCFF99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E2FFCA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 importante da amizade</Template>
  <TotalTime>196</TotalTime>
  <Words>110</Words>
  <Application>Microsoft Office PowerPoint</Application>
  <PresentationFormat>Apresentação na tela (4:3)</PresentationFormat>
  <Paragraphs>23</Paragraphs>
  <Slides>8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5" baseType="lpstr">
      <vt:lpstr>Arial</vt:lpstr>
      <vt:lpstr>Bernard MT Condensed</vt:lpstr>
      <vt:lpstr>Calibri</vt:lpstr>
      <vt:lpstr>Mongolian Baiti</vt:lpstr>
      <vt:lpstr>Papyrus</vt:lpstr>
      <vt:lpstr>Times New Roman</vt:lpstr>
      <vt:lpstr>LIFE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FORMATAÇÃO:MAP;DOROTEIAGOMES</Manager>
  <Company>CASA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IMPORTANTE DA AMIZADE</dc:title>
  <dc:subject>O IMPORTANTE DA AMIZADE</dc:subject>
  <dc:creator>User;DOROTÉIA GOMES</dc:creator>
  <cp:lastModifiedBy>User</cp:lastModifiedBy>
  <cp:revision>18</cp:revision>
  <dcterms:created xsi:type="dcterms:W3CDTF">2014-03-19T01:56:19Z</dcterms:created>
  <dcterms:modified xsi:type="dcterms:W3CDTF">2014-03-19T05:13:17Z</dcterms:modified>
  <cp:category>REFLEXÃO</cp:category>
</cp:coreProperties>
</file>