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7"/>
  </p:notesMasterIdLst>
  <p:sldIdLst>
    <p:sldId id="301" r:id="rId2"/>
    <p:sldId id="296" r:id="rId3"/>
    <p:sldId id="305" r:id="rId4"/>
    <p:sldId id="293" r:id="rId5"/>
    <p:sldId id="299" r:id="rId6"/>
    <p:sldId id="281" r:id="rId7"/>
    <p:sldId id="300" r:id="rId8"/>
    <p:sldId id="290" r:id="rId9"/>
    <p:sldId id="287" r:id="rId10"/>
    <p:sldId id="268" r:id="rId11"/>
    <p:sldId id="289" r:id="rId12"/>
    <p:sldId id="302" r:id="rId13"/>
    <p:sldId id="278" r:id="rId14"/>
    <p:sldId id="286" r:id="rId15"/>
    <p:sldId id="303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5" autoAdjust="0"/>
    <p:restoredTop sz="88601" autoAdjust="0"/>
  </p:normalViewPr>
  <p:slideViewPr>
    <p:cSldViewPr>
      <p:cViewPr varScale="1">
        <p:scale>
          <a:sx n="101" d="100"/>
          <a:sy n="101" d="100"/>
        </p:scale>
        <p:origin x="102" y="2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B78E0E-1623-44B3-BC43-FECF3DC832FB}" type="datetimeFigureOut">
              <a:rPr lang="pt-BR" smtClean="0"/>
              <a:pPr/>
              <a:t>25/02/2021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09CC10-AAAF-4D5A-9B9B-5002FBCFAE87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05000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09CC10-AAAF-4D5A-9B9B-5002FBCFAE87}" type="slidenum">
              <a:rPr lang="pt-BR" smtClean="0"/>
              <a:pPr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80817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09CC10-AAAF-4D5A-9B9B-5002FBCFAE87}" type="slidenum">
              <a:rPr lang="pt-BR" smtClean="0"/>
              <a:pPr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13030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FB42D-CD74-467A-BEA2-B75767E67089}" type="datetimeFigureOut">
              <a:rPr lang="en-US" smtClean="0"/>
              <a:pPr/>
              <a:t>2/25/2021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B9C286A-3110-466C-BFC4-74515B8B92C6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FB42D-CD74-467A-BEA2-B75767E67089}" type="datetimeFigureOut">
              <a:rPr lang="en-US" smtClean="0"/>
              <a:pPr/>
              <a:t>2/25/2021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C286A-3110-466C-BFC4-74515B8B92C6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FB42D-CD74-467A-BEA2-B75767E67089}" type="datetimeFigureOut">
              <a:rPr lang="en-US" smtClean="0"/>
              <a:pPr/>
              <a:t>2/25/2021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B9C286A-3110-466C-BFC4-74515B8B92C6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FB42D-CD74-467A-BEA2-B75767E67089}" type="datetimeFigureOut">
              <a:rPr lang="en-US" smtClean="0"/>
              <a:pPr/>
              <a:t>2/25/2021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C286A-3110-466C-BFC4-74515B8B92C6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FB42D-CD74-467A-BEA2-B75767E67089}" type="datetimeFigureOut">
              <a:rPr lang="en-US" smtClean="0"/>
              <a:pPr/>
              <a:t>2/25/2021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C286A-3110-466C-BFC4-74515B8B92C6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FB42D-CD74-467A-BEA2-B75767E67089}" type="datetimeFigureOut">
              <a:rPr lang="en-US" smtClean="0"/>
              <a:pPr/>
              <a:t>2/25/2021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C286A-3110-466C-BFC4-74515B8B92C6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FB42D-CD74-467A-BEA2-B75767E67089}" type="datetimeFigureOut">
              <a:rPr lang="en-US" smtClean="0"/>
              <a:pPr/>
              <a:t>2/25/2021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C286A-3110-466C-BFC4-74515B8B92C6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FB42D-CD74-467A-BEA2-B75767E67089}" type="datetimeFigureOut">
              <a:rPr lang="en-US" smtClean="0"/>
              <a:pPr/>
              <a:t>2/25/2021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C286A-3110-466C-BFC4-74515B8B92C6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</p:spTree>
  </p:cSld>
  <p:clrMapOvr>
    <a:masterClrMapping/>
  </p:clrMapOvr>
  <p:transition spd="slow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FB42D-CD74-467A-BEA2-B75767E67089}" type="datetimeFigureOut">
              <a:rPr lang="en-US" smtClean="0"/>
              <a:pPr/>
              <a:t>2/25/2021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B9C286A-3110-466C-BFC4-74515B8B92C6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FB42D-CD74-467A-BEA2-B75767E67089}" type="datetimeFigureOut">
              <a:rPr lang="en-US" smtClean="0"/>
              <a:pPr/>
              <a:t>2/25/2021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C286A-3110-466C-BFC4-74515B8B92C6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FB42D-CD74-467A-BEA2-B75767E67089}" type="datetimeFigureOut">
              <a:rPr lang="en-US" smtClean="0"/>
              <a:pPr/>
              <a:t>2/25/2021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C286A-3110-466C-BFC4-74515B8B92C6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593FB42D-CD74-467A-BEA2-B75767E67089}" type="datetimeFigureOut">
              <a:rPr lang="en-US" smtClean="0"/>
              <a:pPr/>
              <a:t>2/25/2021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CB9C286A-3110-466C-BFC4-74515B8B92C6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 advTm="15000"/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jpe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4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audio1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962400" y="3633788"/>
            <a:ext cx="609600" cy="609600"/>
          </a:xfrm>
        </p:spPr>
      </p:pic>
      <p:pic>
        <p:nvPicPr>
          <p:cNvPr id="5" name="Picture 8" descr="Flor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65802"/>
          </a:xfrm>
          <a:prstGeom prst="rect">
            <a:avLst/>
          </a:prstGeom>
          <a:noFill/>
        </p:spPr>
      </p:pic>
      <p:pic>
        <p:nvPicPr>
          <p:cNvPr id="6" name="Imagem 16" descr="rosa210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-7767"/>
            <a:ext cx="9611544" cy="6865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CaixaDeTexto 8"/>
          <p:cNvSpPr txBox="1"/>
          <p:nvPr/>
        </p:nvSpPr>
        <p:spPr>
          <a:xfrm>
            <a:off x="2771800" y="2420888"/>
            <a:ext cx="3456395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ContrastingRightFacing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endParaRPr lang="pt-BR" sz="8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loucester MT Extra Condensed" pitchFamily="18" charset="0"/>
            </a:endParaRPr>
          </a:p>
        </p:txBody>
      </p:sp>
      <p:pic>
        <p:nvPicPr>
          <p:cNvPr id="10" name="Picture 2" descr="C:\Users\Admin\Desktop\Imagem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154452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CaixaDeTexto 11"/>
          <p:cNvSpPr txBox="1"/>
          <p:nvPr/>
        </p:nvSpPr>
        <p:spPr>
          <a:xfrm>
            <a:off x="1403648" y="2132856"/>
            <a:ext cx="9937104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ContrastingRightFacing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pt-BR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Wide Latin" pitchFamily="18" charset="0"/>
                <a:ea typeface="Dotum" pitchFamily="34" charset="-127"/>
              </a:rPr>
              <a:t>Ainda                               que...</a:t>
            </a:r>
            <a:endParaRPr lang="pt-BR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Wide Latin" pitchFamily="18" charset="0"/>
              <a:ea typeface="Dotum" pitchFamily="34" charset="-127"/>
            </a:endParaRPr>
          </a:p>
        </p:txBody>
      </p:sp>
    </p:spTree>
  </p:cSld>
  <p:clrMapOvr>
    <a:masterClrMapping/>
  </p:clrMapOvr>
  <p:transition spd="slow" advTm="1000"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0 L -0.42535 0 " pathEditMode="relative" ptsTypes="AA">
                                      <p:cBhvr>
                                        <p:cTn id="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37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10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2" grpId="0"/>
      <p:bldP spid="1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Imagem 3" descr="C:\Users\Doroteia\Desktop\Imagem3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agem 22" descr="rosa221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296400" cy="7317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m 16" descr="rosa210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396536" cy="7317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m 13" descr="rosa208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396536" cy="7389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m 30" descr="rosa_Ophelia_fondo_1280x102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396536" cy="7316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CaixaDeTexto 8"/>
          <p:cNvSpPr txBox="1"/>
          <p:nvPr/>
        </p:nvSpPr>
        <p:spPr>
          <a:xfrm>
            <a:off x="3275856" y="2060848"/>
            <a:ext cx="2991861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2400" b="1" dirty="0" smtClean="0">
                <a:ln/>
                <a:solidFill>
                  <a:sysClr val="windowText" lastClr="000000"/>
                </a:solidFill>
                <a:latin typeface="Garamond" pitchFamily="18" charset="0"/>
              </a:rPr>
              <a:t>Ainda que não escrevas livros...</a:t>
            </a:r>
            <a:endParaRPr lang="pt-BR" sz="2400" b="1" dirty="0">
              <a:ln/>
              <a:solidFill>
                <a:sysClr val="windowText" lastClr="000000"/>
              </a:solidFill>
              <a:latin typeface="Garamond" pitchFamily="18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571863" y="3120127"/>
            <a:ext cx="4160377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2400" b="1" dirty="0" smtClean="0">
                <a:ln/>
                <a:solidFill>
                  <a:sysClr val="windowText" lastClr="000000"/>
                </a:solidFill>
                <a:latin typeface="Garamond" pitchFamily="18" charset="0"/>
              </a:rPr>
              <a:t>és o escritor de tua vida.</a:t>
            </a:r>
            <a:r>
              <a:rPr lang="pt-BR" b="1" dirty="0" smtClean="0">
                <a:ln/>
                <a:solidFill>
                  <a:sysClr val="windowText" lastClr="000000"/>
                </a:solidFill>
              </a:rPr>
              <a:t> </a:t>
            </a:r>
            <a:endParaRPr lang="pt-BR" b="1" dirty="0">
              <a:ln/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spd="slow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8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0"/>
                            </p:stCondLst>
                            <p:childTnLst>
                              <p:par>
                                <p:cTn id="44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0"/>
                            </p:stCondLst>
                            <p:childTnLst>
                              <p:par>
                                <p:cTn id="57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0"/>
                            </p:stCondLst>
                            <p:childTnLst>
                              <p:par>
                                <p:cTn id="6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8000"/>
                            </p:stCondLst>
                            <p:childTnLst>
                              <p:par>
                                <p:cTn id="6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6" name="Picture 2" descr="C:\Users\Admin\Desktop\Apresentação2 -ainda que\Slid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Users\Admin\Desktop\Apresentação2 -ainda que\Slid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0"/>
            <a:ext cx="9144000" cy="6858000"/>
          </a:xfrm>
          <a:prstGeom prst="rect">
            <a:avLst/>
          </a:prstGeom>
          <a:noFill/>
        </p:spPr>
      </p:pic>
      <p:sp>
        <p:nvSpPr>
          <p:cNvPr id="4" name="Retângulo 3"/>
          <p:cNvSpPr/>
          <p:nvPr/>
        </p:nvSpPr>
        <p:spPr>
          <a:xfrm>
            <a:off x="611560" y="152718"/>
            <a:ext cx="3096344" cy="172819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>
                <a:solidFill>
                  <a:schemeClr val="bg2"/>
                </a:solidFill>
                <a:latin typeface="Garamond" pitchFamily="18" charset="0"/>
              </a:rPr>
              <a:t>Ainda que não sejas </a:t>
            </a:r>
            <a:r>
              <a:rPr lang="pt-BR" b="1" dirty="0" err="1" smtClean="0">
                <a:solidFill>
                  <a:schemeClr val="bg2"/>
                </a:solidFill>
                <a:latin typeface="Garamond" pitchFamily="18" charset="0"/>
              </a:rPr>
              <a:t>Miquelangelo</a:t>
            </a:r>
            <a:endParaRPr lang="pt-BR" b="1" dirty="0" smtClean="0">
              <a:solidFill>
                <a:schemeClr val="bg2"/>
              </a:solidFill>
              <a:latin typeface="Garamond" pitchFamily="18" charset="0"/>
            </a:endParaRPr>
          </a:p>
          <a:p>
            <a:pPr algn="ctr"/>
            <a:r>
              <a:rPr lang="pt-BR" b="1" dirty="0" smtClean="0">
                <a:solidFill>
                  <a:schemeClr val="bg2"/>
                </a:solidFill>
                <a:latin typeface="Garamond" pitchFamily="18" charset="0"/>
              </a:rPr>
              <a:t>Pode </a:t>
            </a:r>
            <a:r>
              <a:rPr lang="pt-BR" b="1" dirty="0">
                <a:solidFill>
                  <a:schemeClr val="bg2"/>
                </a:solidFill>
                <a:latin typeface="Garamond" pitchFamily="18" charset="0"/>
              </a:rPr>
              <a:t>fazer da tua vida uma obra prima.</a:t>
            </a:r>
            <a:endParaRPr lang="pt-BR" b="1" dirty="0">
              <a:solidFill>
                <a:schemeClr val="bg2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16386" name="Imagem 576" descr="aog69154"/>
          <p:cNvPicPr>
            <a:picLocks noChangeAspect="1" noChangeArrowheads="1"/>
          </p:cNvPicPr>
          <p:nvPr/>
        </p:nvPicPr>
        <p:blipFill>
          <a:blip r:embed="rId2" cstate="print"/>
          <a:srcRect t="9975"/>
          <a:stretch>
            <a:fillRect/>
          </a:stretch>
        </p:blipFill>
        <p:spPr bwMode="auto">
          <a:xfrm flipH="1">
            <a:off x="0" y="-1"/>
            <a:ext cx="9144000" cy="6854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576" descr="aog69154"/>
          <p:cNvPicPr>
            <a:picLocks noChangeAspect="1" noChangeArrowheads="1"/>
          </p:cNvPicPr>
          <p:nvPr/>
        </p:nvPicPr>
        <p:blipFill>
          <a:blip r:embed="rId2" cstate="print"/>
          <a:srcRect t="9975"/>
          <a:stretch>
            <a:fillRect/>
          </a:stretch>
        </p:blipFill>
        <p:spPr bwMode="auto">
          <a:xfrm>
            <a:off x="-180528" y="3877"/>
            <a:ext cx="9324528" cy="6854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/>
          <p:nvPr/>
        </p:nvSpPr>
        <p:spPr>
          <a:xfrm>
            <a:off x="1835696" y="1484784"/>
            <a:ext cx="593277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Ainda que cantes desafinado</a:t>
            </a:r>
          </a:p>
          <a:p>
            <a:pPr algn="ctr"/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    tua  existência pode ser uma linda canção,</a:t>
            </a:r>
          </a:p>
          <a:p>
            <a:pPr algn="ctr"/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       que qualquer afamado compositor invejaria.</a:t>
            </a: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00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0" descr="1000image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5" name="Picture 20" descr="1000imagens"/>
          <p:cNvPicPr>
            <a:picLocks noChangeAspect="1" noChangeArrowheads="1"/>
          </p:cNvPicPr>
          <p:nvPr/>
        </p:nvPicPr>
        <p:blipFill>
          <a:blip r:embed="rId2" cstate="print"/>
          <a:srcRect l="47146" r="3630"/>
          <a:stretch>
            <a:fillRect/>
          </a:stretch>
        </p:blipFill>
        <p:spPr bwMode="auto">
          <a:xfrm>
            <a:off x="0" y="1"/>
            <a:ext cx="4499992" cy="6857999"/>
          </a:xfrm>
          <a:prstGeom prst="rect">
            <a:avLst/>
          </a:prstGeom>
          <a:noFill/>
        </p:spPr>
      </p:pic>
      <p:pic>
        <p:nvPicPr>
          <p:cNvPr id="6" name="Picture 20" descr="1000imagens"/>
          <p:cNvPicPr>
            <a:picLocks noChangeAspect="1" noChangeArrowheads="1"/>
          </p:cNvPicPr>
          <p:nvPr/>
        </p:nvPicPr>
        <p:blipFill>
          <a:blip r:embed="rId2" cstate="print"/>
          <a:srcRect l="45971" r="3630"/>
          <a:stretch>
            <a:fillRect/>
          </a:stretch>
        </p:blipFill>
        <p:spPr bwMode="auto">
          <a:xfrm flipH="1">
            <a:off x="4427984" y="0"/>
            <a:ext cx="4716016" cy="6857999"/>
          </a:xfrm>
          <a:prstGeom prst="rect">
            <a:avLst/>
          </a:prstGeom>
          <a:noFill/>
        </p:spPr>
      </p:pic>
      <p:sp>
        <p:nvSpPr>
          <p:cNvPr id="7" name="CaixaDeTexto 6"/>
          <p:cNvSpPr txBox="1"/>
          <p:nvPr/>
        </p:nvSpPr>
        <p:spPr>
          <a:xfrm>
            <a:off x="2771800" y="1196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sp>
        <p:nvSpPr>
          <p:cNvPr id="8" name="CaixaDeTexto 7"/>
          <p:cNvSpPr txBox="1"/>
          <p:nvPr/>
        </p:nvSpPr>
        <p:spPr>
          <a:xfrm>
            <a:off x="2483768" y="1196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>
              <a:latin typeface="Garamond" pitchFamily="18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627784" y="1124744"/>
            <a:ext cx="514365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Ainda que não entendas de música...</a:t>
            </a:r>
          </a:p>
          <a:p>
            <a:pPr algn="ctr"/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tua vida pode ser uma magnífica sinfonia</a:t>
            </a:r>
          </a:p>
          <a:p>
            <a:pPr algn="ctr"/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que os clássicos respeitariam.</a:t>
            </a:r>
            <a:endParaRPr lang="pt-BR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Garamond" pitchFamily="18" charset="0"/>
            </a:endParaRPr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074" name="Imagem 16" descr="rosa21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9396536" cy="6865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/>
          <p:nvPr/>
        </p:nvSpPr>
        <p:spPr>
          <a:xfrm>
            <a:off x="2483768" y="1196752"/>
            <a:ext cx="43924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Ainda que não tenhas estudado numa escola de comunicação...</a:t>
            </a:r>
          </a:p>
          <a:p>
            <a:pPr algn="ctr"/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Tua vida pode transformar-se numa reportagem modelo.</a:t>
            </a:r>
            <a:endParaRPr lang="pt-BR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Garamond" pitchFamily="18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1"/>
          <p:cNvPicPr>
            <a:picLocks noChangeAspect="1" noChangeArrowheads="1"/>
          </p:cNvPicPr>
          <p:nvPr/>
        </p:nvPicPr>
        <p:blipFill>
          <a:blip r:embed="rId2" cstate="print"/>
          <a:srcRect l="2690" r="1802"/>
          <a:stretch>
            <a:fillRect/>
          </a:stretch>
        </p:blipFill>
        <p:spPr bwMode="auto">
          <a:xfrm>
            <a:off x="-180528" y="0"/>
            <a:ext cx="46085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1"/>
          <p:cNvPicPr>
            <a:picLocks noChangeAspect="1" noChangeArrowheads="1"/>
          </p:cNvPicPr>
          <p:nvPr/>
        </p:nvPicPr>
        <p:blipFill>
          <a:blip r:embed="rId2" cstate="print"/>
          <a:srcRect l="1345" r="1802"/>
          <a:stretch>
            <a:fillRect/>
          </a:stretch>
        </p:blipFill>
        <p:spPr bwMode="auto">
          <a:xfrm flipH="1">
            <a:off x="4427984" y="0"/>
            <a:ext cx="471601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CaixaDeTexto 7"/>
          <p:cNvSpPr txBox="1"/>
          <p:nvPr/>
        </p:nvSpPr>
        <p:spPr>
          <a:xfrm>
            <a:off x="1907704" y="3645024"/>
            <a:ext cx="5040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Ainda que não tenhas grande cultura...</a:t>
            </a:r>
          </a:p>
          <a:p>
            <a:pPr algn="ctr"/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podes cultivar a sabedoria da caridade.</a:t>
            </a:r>
            <a:endParaRPr lang="pt-BR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Garamond" pitchFamily="18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300"/>
                            </p:stCondLst>
                            <p:childTnLst>
                              <p:par>
                                <p:cTn id="4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Imagem 90" descr="flo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36712" y="0"/>
            <a:ext cx="1375352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m 21" descr="37759_92.JPG"/>
          <p:cNvPicPr>
            <a:picLocks noChangeAspect="1" noChangeArrowheads="1"/>
          </p:cNvPicPr>
          <p:nvPr/>
        </p:nvPicPr>
        <p:blipFill>
          <a:blip r:embed="rId3" cstate="print"/>
          <a:srcRect l="10785" r="2931" b="-550"/>
          <a:stretch>
            <a:fillRect/>
          </a:stretch>
        </p:blipFill>
        <p:spPr bwMode="auto">
          <a:xfrm>
            <a:off x="-1836712" y="-874240"/>
            <a:ext cx="6480720" cy="7732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m 21" descr="37759_92.JPG"/>
          <p:cNvPicPr>
            <a:picLocks noChangeAspect="1" noChangeArrowheads="1"/>
          </p:cNvPicPr>
          <p:nvPr/>
        </p:nvPicPr>
        <p:blipFill>
          <a:blip r:embed="rId3" cstate="print"/>
          <a:srcRect l="11025" r="3139"/>
          <a:stretch>
            <a:fillRect/>
          </a:stretch>
        </p:blipFill>
        <p:spPr bwMode="auto">
          <a:xfrm flipH="1">
            <a:off x="4644008" y="-874240"/>
            <a:ext cx="7056784" cy="7732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CaixaDeTexto 7"/>
          <p:cNvSpPr txBox="1"/>
          <p:nvPr/>
        </p:nvSpPr>
        <p:spPr>
          <a:xfrm>
            <a:off x="0" y="152718"/>
            <a:ext cx="8460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Ainda que teu trabalho seja humilde</a:t>
            </a:r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.. </a:t>
            </a:r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podes converter seu dia em oração.</a:t>
            </a:r>
            <a:endParaRPr lang="pt-BR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Garamond" pitchFamily="18" charset="0"/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10242" name="Imagem 74" descr="wallcrocus1_128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56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74" descr="wallcrocus1_128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1079" y="0"/>
            <a:ext cx="9360039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m 74" descr="wallcrocus1_128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2158" y="0"/>
            <a:ext cx="9563518" cy="716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aixaDeTexto 6"/>
          <p:cNvSpPr txBox="1"/>
          <p:nvPr/>
        </p:nvSpPr>
        <p:spPr>
          <a:xfrm>
            <a:off x="1547664" y="4581129"/>
            <a:ext cx="56886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Ainda que tenhas quarenta, cinquenta, sessenta , setenta</a:t>
            </a:r>
          </a:p>
          <a:p>
            <a:pPr algn="ctr"/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ou oitenta anos...podes ser jovem de espírito.</a:t>
            </a:r>
            <a:endParaRPr lang="pt-BR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Garamond" pitchFamily="18" charset="0"/>
            </a:endParaRPr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0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900"/>
                            </p:stCondLst>
                            <p:childTnLst>
                              <p:par>
                                <p:cTn id="3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>
              <a:solidFill>
                <a:srgbClr val="002060"/>
              </a:solidFill>
            </a:endParaRPr>
          </a:p>
        </p:txBody>
      </p:sp>
      <p:pic>
        <p:nvPicPr>
          <p:cNvPr id="6" name="Picture 2" descr="C:\RENATA\flores12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2602"/>
            <a:ext cx="9144000" cy="6890602"/>
          </a:xfrm>
          <a:prstGeom prst="rect">
            <a:avLst/>
          </a:prstGeom>
          <a:noFill/>
          <a:extLst/>
        </p:spPr>
      </p:pic>
      <p:pic>
        <p:nvPicPr>
          <p:cNvPr id="8" name="Imagem 7" descr="Flo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2602"/>
            <a:ext cx="9144000" cy="6864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2439887" y="404664"/>
            <a:ext cx="4248472" cy="163448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>
                <a:solidFill>
                  <a:schemeClr val="tx1"/>
                </a:solidFill>
                <a:latin typeface="Garamond" pitchFamily="18" charset="0"/>
              </a:rPr>
              <a:t>Ainda que as rugas marquem teu rosto...</a:t>
            </a:r>
          </a:p>
          <a:p>
            <a:pPr algn="ctr"/>
            <a:r>
              <a:rPr lang="pt-BR" sz="2400" b="1" dirty="0">
                <a:solidFill>
                  <a:schemeClr val="tx1"/>
                </a:solidFill>
                <a:latin typeface="Garamond" pitchFamily="18" charset="0"/>
              </a:rPr>
              <a:t>      vale mais tua beleza interior.</a:t>
            </a:r>
            <a:endParaRPr lang="pt-BR" sz="2400" b="1" dirty="0">
              <a:solidFill>
                <a:schemeClr val="tx1"/>
              </a:solidFill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6071598"/>
      </p:ext>
    </p:extLst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12290" name="Imagem 87" descr="C:\flores\116743_phot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0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m 87" descr="C:\flores\116743_phot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60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m 87" descr="C:\flores\116743_photo.jpg"/>
          <p:cNvPicPr>
            <a:picLocks noChangeAspect="1" noChangeArrowheads="1"/>
          </p:cNvPicPr>
          <p:nvPr/>
        </p:nvPicPr>
        <p:blipFill>
          <a:blip r:embed="rId3" cstate="print"/>
          <a:srcRect r="49213"/>
          <a:stretch>
            <a:fillRect/>
          </a:stretch>
        </p:blipFill>
        <p:spPr bwMode="auto">
          <a:xfrm>
            <a:off x="0" y="0"/>
            <a:ext cx="4644008" cy="7049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m 87" descr="C:\flores\116743_photo.jpg"/>
          <p:cNvPicPr>
            <a:picLocks noChangeAspect="1" noChangeArrowheads="1"/>
          </p:cNvPicPr>
          <p:nvPr/>
        </p:nvPicPr>
        <p:blipFill>
          <a:blip r:embed="rId3" cstate="print"/>
          <a:srcRect r="50000"/>
          <a:stretch>
            <a:fillRect/>
          </a:stretch>
        </p:blipFill>
        <p:spPr bwMode="auto">
          <a:xfrm flipH="1">
            <a:off x="4572000" y="0"/>
            <a:ext cx="4572000" cy="70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1711896" y="4721175"/>
            <a:ext cx="4536504" cy="1512167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dirty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Ainda que teus pés sangrem nos tropeços</a:t>
            </a:r>
          </a:p>
          <a:p>
            <a:pPr algn="ctr"/>
            <a:r>
              <a:rPr lang="pt-BR" sz="2400" dirty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        e pedras do caminho...</a:t>
            </a:r>
          </a:p>
          <a:p>
            <a:pPr algn="ctr"/>
            <a:r>
              <a:rPr lang="pt-BR" sz="2400" dirty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Teu rosto pode sorrir.</a:t>
            </a:r>
            <a:endParaRPr lang="pt-BR" sz="2400" dirty="0">
              <a:ln w="18415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Garamond" pitchFamily="18" charset="0"/>
            </a:endParaRPr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9" name="Imagem 84" descr="C:\flores\1162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35024"/>
            <a:ext cx="9296400" cy="7440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m 84" descr="C:\flores\1162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04604"/>
            <a:ext cx="9448800" cy="7562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m 84" descr="C:\flores\1162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74184"/>
            <a:ext cx="9601200" cy="768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m 84" descr="C:\flores\1162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3408"/>
            <a:ext cx="9540552" cy="7440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CaixaDeTexto 12"/>
          <p:cNvSpPr txBox="1"/>
          <p:nvPr/>
        </p:nvSpPr>
        <p:spPr>
          <a:xfrm>
            <a:off x="2915816" y="242088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sp>
        <p:nvSpPr>
          <p:cNvPr id="14" name="CaixaDeTexto 13"/>
          <p:cNvSpPr txBox="1"/>
          <p:nvPr/>
        </p:nvSpPr>
        <p:spPr>
          <a:xfrm>
            <a:off x="1619672" y="4509120"/>
            <a:ext cx="560262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Ainda que tuas mãos conservem as cicatrizes </a:t>
            </a:r>
          </a:p>
          <a:p>
            <a:pPr algn="ctr"/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dos problemas e das incompreensões....</a:t>
            </a:r>
          </a:p>
          <a:p>
            <a:pPr algn="ctr"/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Teus lábios podem agradecer.</a:t>
            </a:r>
            <a:endParaRPr lang="pt-BR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Garamond" pitchFamily="18" charset="0"/>
            </a:endParaRPr>
          </a:p>
        </p:txBody>
      </p:sp>
    </p:spTree>
  </p:cSld>
  <p:clrMapOvr>
    <a:masterClrMapping/>
  </p:clrMapOvr>
  <p:transition spd="slow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tmFilter="0,0; .5, 1; 1, 1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600"/>
                            </p:stCondLst>
                            <p:childTnLst>
                              <p:par>
                                <p:cTn id="26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 tmFilter="0,0; .5, 1; 1, 1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900"/>
                            </p:stCondLst>
                            <p:childTnLst>
                              <p:par>
                                <p:cTn id="34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 tmFilter="0,0; .5, 1; 1, 1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1026" name="Imagem 3" descr="139060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226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3" descr="139060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762" y="0"/>
            <a:ext cx="9345431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m 3" descr="139060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1522" y="0"/>
            <a:ext cx="9548592" cy="716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m 3" descr="139060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2284" y="0"/>
            <a:ext cx="9751754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m 3" descr="139060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10207451" cy="746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CaixaDeTexto 8"/>
          <p:cNvSpPr txBox="1"/>
          <p:nvPr/>
        </p:nvSpPr>
        <p:spPr>
          <a:xfrm>
            <a:off x="1187624" y="1268760"/>
            <a:ext cx="648427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Ainda que as lágrimas amargas  recorram  teu rosto...</a:t>
            </a:r>
          </a:p>
          <a:p>
            <a:pPr algn="ctr"/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   Tens um coração para amar.</a:t>
            </a:r>
            <a:endParaRPr lang="pt-BR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Garamond" pitchFamily="18" charset="0"/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2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9218" name="Imagem 211" descr="44164_wallpaper28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5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aixaDeTexto 4"/>
          <p:cNvSpPr txBox="1"/>
          <p:nvPr/>
        </p:nvSpPr>
        <p:spPr>
          <a:xfrm flipH="1">
            <a:off x="1907704" y="5517232"/>
            <a:ext cx="6120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Ainda que não o compreendas...</a:t>
            </a:r>
          </a:p>
          <a:p>
            <a:pPr algn="ctr"/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No céu tens reservado um lugar...</a:t>
            </a:r>
            <a:endParaRPr lang="pt-BR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Garamond" pitchFamily="18" charset="0"/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1" descr="197384_87107abcc2ef5d75fc71775c13957e3e_lar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CaixaDeTexto 9"/>
          <p:cNvSpPr txBox="1"/>
          <p:nvPr/>
        </p:nvSpPr>
        <p:spPr>
          <a:xfrm>
            <a:off x="5076056" y="2204864"/>
            <a:ext cx="513156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Texto: Ainda que...</a:t>
            </a:r>
          </a:p>
          <a:p>
            <a:r>
              <a:rPr lang="pt-B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Autor desconhecido.</a:t>
            </a:r>
          </a:p>
          <a:p>
            <a:r>
              <a:rPr lang="pt-B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Imagens Internet.</a:t>
            </a:r>
          </a:p>
          <a:p>
            <a:r>
              <a:rPr lang="pt-B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Formatação:  Dorotéia Gomes.</a:t>
            </a:r>
          </a:p>
          <a:p>
            <a:r>
              <a:rPr lang="pt-B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doroteiagomes06@gmail.com</a:t>
            </a:r>
            <a:endParaRPr lang="pt-BR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Garamond" pitchFamily="18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5076056" y="3729182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WWW.SERGRASAN.COM</a:t>
            </a:r>
            <a:endParaRPr lang="pt-BR" b="1" dirty="0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00"/>
                            </p:stCondLst>
                            <p:childTnLst>
                              <p:par>
                                <p:cTn id="1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650"/>
                            </p:stCondLst>
                            <p:childTnLst>
                              <p:par>
                                <p:cTn id="1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resentação1">
  <a:themeElements>
    <a:clrScheme name="Essenc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Essenc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c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ainda que...</Template>
  <TotalTime>137</TotalTime>
  <Words>235</Words>
  <Application>Microsoft Office PowerPoint</Application>
  <PresentationFormat>Apresentação na tela (4:3)</PresentationFormat>
  <Paragraphs>38</Paragraphs>
  <Slides>15</Slides>
  <Notes>2</Notes>
  <HiddenSlides>0</HiddenSlides>
  <MMClips>1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3" baseType="lpstr">
      <vt:lpstr>Arial</vt:lpstr>
      <vt:lpstr>Arial Black</vt:lpstr>
      <vt:lpstr>Calibri</vt:lpstr>
      <vt:lpstr>Dotum</vt:lpstr>
      <vt:lpstr>Garamond</vt:lpstr>
      <vt:lpstr>Gloucester MT Extra Condensed</vt:lpstr>
      <vt:lpstr>Wide Latin</vt:lpstr>
      <vt:lpstr>Apresentação1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8</cp:revision>
  <dcterms:created xsi:type="dcterms:W3CDTF">2021-02-25T23:08:40Z</dcterms:created>
  <dcterms:modified xsi:type="dcterms:W3CDTF">2021-02-26T01:28:08Z</dcterms:modified>
</cp:coreProperties>
</file>