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6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VSF7LBSsK9fqLL9pN+ZWw==" hashData="xW8rU7ViMHtFuCmn+r3+xBPPuMnja3U6EfVrhptuPvqj1SqfzDH3jDECQPoS/Epg+hpo09lnqBz6ypb+EG8XI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  <a:srgbClr val="CC9900"/>
    <a:srgbClr val="FFCC66"/>
    <a:srgbClr val="66FF33"/>
    <a:srgbClr val="FF66FF"/>
    <a:srgbClr val="FF99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27" autoAdjust="0"/>
  </p:normalViewPr>
  <p:slideViewPr>
    <p:cSldViewPr>
      <p:cViewPr varScale="1">
        <p:scale>
          <a:sx n="101" d="100"/>
          <a:sy n="101" d="100"/>
        </p:scale>
        <p:origin x="132" y="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1A75AD-C8D4-4543-9994-86A19C3ABBD6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886375-AFAD-4CEB-A2CB-DD2FB64CF5D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899A6-BB53-43A9-9167-8088B75BDF2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DAE08C-9F92-40FD-A5C4-19F74358070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8C45A-A080-4812-BD3A-FBCD5D4845A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5FDDC2-56CA-497B-A493-03798B7E1BD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82EE0-9301-43CB-BEF2-B2CEBDB46F4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CCE25F-123E-48FB-B4BC-5B373789D21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8C963B-2100-44A8-8A03-ED430772AE8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B773BD-3E0D-4BA4-8430-8C4C2CF99D4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711109-0842-4686-934F-6D890DF4CA6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C84E4D-E75C-4E74-920C-1F6F451F8BBB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3930037" y="447169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843422" y="4603750"/>
            <a:ext cx="1847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6889459" y="2286000"/>
            <a:ext cx="18473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pt-BR" b="1" dirty="0">
              <a:solidFill>
                <a:srgbClr val="FF99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71111" cy="691805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187" y="773851"/>
            <a:ext cx="7717625" cy="532261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17" y="80331"/>
            <a:ext cx="9051754" cy="200716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97352"/>
            <a:ext cx="9144000" cy="267198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446892" y="3243972"/>
            <a:ext cx="7062408" cy="28575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3354840" y="3292284"/>
            <a:ext cx="6896882" cy="285750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768172" y="1700808"/>
            <a:ext cx="5756156" cy="1569660"/>
          </a:xfrm>
          <a:prstGeom prst="rect">
            <a:avLst/>
          </a:prstGeom>
        </p:spPr>
        <p:txBody>
          <a:bodyPr wrap="square">
            <a:prstTxWarp prst="textTriangle">
              <a:avLst/>
            </a:prstTxWarp>
            <a:spAutoFit/>
            <a:scene3d>
              <a:camera prst="perspectiveAbove"/>
              <a:lightRig rig="threePt" dir="t"/>
            </a:scene3d>
          </a:bodyPr>
          <a:lstStyle/>
          <a:p>
            <a:r>
              <a:rPr lang="pt-BR" sz="9600" b="1" dirty="0">
                <a:solidFill>
                  <a:srgbClr val="FF0000"/>
                </a:solidFill>
              </a:rPr>
              <a:t>Engana-se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2285999" y="4653137"/>
            <a:ext cx="4603460" cy="8533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Texto de José Cláudio Fernandes</a:t>
            </a:r>
          </a:p>
          <a:p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Apresentação: Dorotéia Gomes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3446916" y="1451148"/>
            <a:ext cx="339650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AUTOMÁTICO</a:t>
            </a:r>
          </a:p>
        </p:txBody>
      </p:sp>
    </p:spTree>
  </p:cSld>
  <p:clrMapOvr>
    <a:masterClrMapping/>
  </p:clrMapOvr>
  <p:transition advClick="0" advTm="18000">
    <p:sndAc>
      <p:stSnd loop="1">
        <p:snd r:embed="rId2" name="Richard Clayderman-Outra ve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25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825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25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600" decel="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0" y="-99392"/>
            <a:ext cx="9174857" cy="695739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1978" y="-43984"/>
            <a:ext cx="9132568" cy="2857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574492"/>
            <a:ext cx="9174857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-3267941" y="3265381"/>
            <a:ext cx="6899489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535267" y="3319544"/>
            <a:ext cx="6924843" cy="285750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539552" y="1124744"/>
            <a:ext cx="631844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C66"/>
                </a:solidFill>
              </a:rPr>
              <a:t>Engana-se, quem pensa, 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C66"/>
              </a:solidFill>
            </a:endParaRP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C66"/>
                </a:solidFill>
              </a:rPr>
              <a:t>Que o amor nasce inteiro,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C66"/>
              </a:solidFill>
            </a:endParaRP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C66"/>
                </a:solidFill>
              </a:rPr>
              <a:t>É uma fagulha intensa,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CC66"/>
              </a:solidFill>
            </a:endParaRPr>
          </a:p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C66"/>
                </a:solidFill>
              </a:rPr>
              <a:t>Mas, tem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CC66"/>
                </a:solidFill>
              </a:rPr>
              <a:t>que ser conquistado primeiro.</a:t>
            </a:r>
          </a:p>
        </p:txBody>
      </p:sp>
    </p:spTree>
    <p:extLst>
      <p:ext uri="{BB962C8B-B14F-4D97-AF65-F5344CB8AC3E}">
        <p14:creationId xmlns:p14="http://schemas.microsoft.com/office/powerpoint/2010/main" val="340856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58"/>
            <a:ext cx="9144000" cy="691857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718" y="-5335"/>
            <a:ext cx="9157717" cy="692164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572125" y="3286124"/>
            <a:ext cx="6858000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334"/>
            <a:ext cx="9143999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91602" y="3312615"/>
            <a:ext cx="6921649" cy="285750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630565"/>
            <a:ext cx="9143998" cy="285750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>
            <a:off x="755576" y="764704"/>
            <a:ext cx="6102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endParaRPr lang="pt-BR" sz="28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1043608" y="3429000"/>
            <a:ext cx="626469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Amor à primeira vista?</a:t>
            </a:r>
          </a:p>
          <a:p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</a:endParaRP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Existe sim, por que não,</a:t>
            </a:r>
          </a:p>
          <a:p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</a:endParaRP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Cultive-o, não desista,</a:t>
            </a:r>
          </a:p>
          <a:p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</a:endParaRPr>
          </a:p>
          <a:p>
            <a:r>
              <a:rPr lang="pt-BR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00"/>
                </a:solidFill>
              </a:rPr>
              <a:t>Senão é uma mera paixão.</a:t>
            </a:r>
          </a:p>
          <a:p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34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000"/>
    </mc:Choice>
    <mc:Fallback xmlns="">
      <p:transition spd="slow"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sphere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600074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606" y="0"/>
            <a:ext cx="9220200" cy="695739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4" y="0"/>
            <a:ext cx="9371459" cy="695739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7289" y="3271142"/>
            <a:ext cx="6828034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464" y="18386"/>
            <a:ext cx="9342858" cy="253883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762750" y="3237002"/>
            <a:ext cx="6722984" cy="285750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601" y="6560669"/>
            <a:ext cx="9371460" cy="285750"/>
          </a:xfrm>
          <a:prstGeom prst="rect">
            <a:avLst/>
          </a:prstGeom>
        </p:spPr>
      </p:pic>
      <p:sp>
        <p:nvSpPr>
          <p:cNvPr id="14" name="Retângulo 13"/>
          <p:cNvSpPr/>
          <p:nvPr/>
        </p:nvSpPr>
        <p:spPr>
          <a:xfrm>
            <a:off x="899592" y="1844824"/>
            <a:ext cx="595840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E paixão </a:t>
            </a:r>
            <a:r>
              <a:rPr lang="pt-BR" sz="28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pode vir a todo momento,</a:t>
            </a:r>
          </a:p>
          <a:p>
            <a:endParaRPr lang="pt-BR" sz="28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</a:endParaRPr>
          </a:p>
          <a:p>
            <a:r>
              <a:rPr lang="pt-BR" sz="28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Mas, amor? Amor, não!</a:t>
            </a:r>
          </a:p>
          <a:p>
            <a:endParaRPr lang="pt-BR" sz="28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</a:endParaRPr>
          </a:p>
          <a:p>
            <a:r>
              <a:rPr lang="pt-BR" sz="28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O amor não nos deixa o pensamento,</a:t>
            </a:r>
          </a:p>
          <a:p>
            <a:endParaRPr lang="pt-BR" sz="28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bg1"/>
              </a:solidFill>
            </a:endParaRPr>
          </a:p>
          <a:p>
            <a:r>
              <a:rPr lang="pt-BR" sz="28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O amor nos ilumina o </a:t>
            </a:r>
            <a:r>
              <a:rPr lang="pt-BR" sz="28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coração</a:t>
            </a:r>
            <a:r>
              <a:rPr lang="pt-BR" sz="2800" b="1" dirty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7462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4000"/>
    </mc:Choice>
    <mc:Fallback xmlns="">
      <p:transition spd="slow"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7000"/>
                            </p:stCondLst>
                            <p:childTnLst>
                              <p:par>
                                <p:cTn id="5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8000"/>
                            </p:stCondLst>
                            <p:childTnLst>
                              <p:par>
                                <p:cTn id="5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1000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435"/>
            <a:ext cx="9144000" cy="688543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18373" y="3286125"/>
            <a:ext cx="6857999" cy="2857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"/>
            <a:ext cx="9036496" cy="28575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68949" y="3272406"/>
            <a:ext cx="6885434" cy="28575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51630"/>
            <a:ext cx="9090248" cy="285750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2286000" y="1720840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Texto: Engana-se</a:t>
            </a:r>
          </a:p>
          <a:p>
            <a:r>
              <a:rPr lang="pt-BR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Autor: José Cláudio Fernandes</a:t>
            </a:r>
          </a:p>
          <a:p>
            <a:r>
              <a:rPr lang="pt-BR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Formatação: Dorotéia Gomes</a:t>
            </a:r>
          </a:p>
          <a:p>
            <a:r>
              <a:rPr lang="pt-BR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Imagens: Internet</a:t>
            </a:r>
          </a:p>
          <a:p>
            <a:r>
              <a:rPr lang="pt-BR" b="1" dirty="0" err="1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Divulgação:www.sergrasan.com</a:t>
            </a:r>
            <a:endParaRPr lang="pt-BR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  <a:p>
            <a:r>
              <a:rPr lang="pt-BR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Doroteia Gomes Slides</a:t>
            </a:r>
          </a:p>
          <a:p>
            <a:r>
              <a:rPr lang="pt-BR" b="1" dirty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d</a:t>
            </a:r>
            <a:r>
              <a:rPr lang="pt-BR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oroteiagomes06@gmail.com</a:t>
            </a:r>
            <a:endParaRPr lang="pt-BR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  <a:p>
            <a:r>
              <a:rPr lang="pt-BR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             </a:t>
            </a:r>
          </a:p>
          <a:p>
            <a:r>
              <a:rPr lang="pt-BR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Jose Claudio Poesias e </a:t>
            </a:r>
            <a:r>
              <a:rPr lang="pt-BR" b="1" dirty="0" err="1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Cronicas</a:t>
            </a:r>
            <a:endParaRPr lang="pt-BR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  <a:p>
            <a:r>
              <a:rPr lang="pt-BR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</a:rPr>
              <a:t>fernandesjc55@hotmail.com</a:t>
            </a:r>
            <a:endParaRPr lang="pt-BR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  <a:p>
            <a:endParaRPr lang="pt-BR" b="1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448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7000"/>
    </mc:Choice>
    <mc:Fallback xmlns="">
      <p:transition spd="slow"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1000"/>
                                        <p:tgtEl>
                                          <p:spTgt spid="1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_felicidade_pode_demorar">
  <a:themeElements>
    <a:clrScheme name="A_felicidade_pode_demorar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A_felicidade_pode_demorar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_felicidade_pode_demorar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_felicidade_pode_demorar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_felicidade_pode_demorar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_felicidade_pode_demorar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_felicidade_pode_demorar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_felicidade_pode_demorar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_felicidade_pode_demorar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ENGANA-SE</Template>
  <TotalTime>2</TotalTime>
  <Words>116</Words>
  <Application>Microsoft Office PowerPoint</Application>
  <PresentationFormat>Apresentação na tela (4:3)</PresentationFormat>
  <Paragraphs>35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7" baseType="lpstr">
      <vt:lpstr>Times New Roman</vt:lpstr>
      <vt:lpstr>A_felicidade_pode_demorar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</cp:revision>
  <dcterms:created xsi:type="dcterms:W3CDTF">2013-08-19T14:50:36Z</dcterms:created>
  <dcterms:modified xsi:type="dcterms:W3CDTF">2013-08-19T14:52:51Z</dcterms:modified>
  <cp:category>amor</cp:category>
</cp:coreProperties>
</file>