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4" r:id="rId5"/>
    <p:sldId id="265" r:id="rId6"/>
    <p:sldId id="266" r:id="rId7"/>
    <p:sldId id="262" r:id="rId8"/>
    <p:sldId id="260" r:id="rId9"/>
    <p:sldId id="261" r:id="rId1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9CsSa+q5RvzioUE+h5AxA==" hashData="2Om54I8JQng1UvnYIFvMRbl7LE0Fg8HfEG8ecidZqsYDUzRAun7wTFS1u8uVmYR/uN6ghgmm9Nz9ZbHkk26Fh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8"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D60093"/>
    <a:srgbClr val="FF0000"/>
    <a:srgbClr val="F7A9A7"/>
    <a:srgbClr val="E9C0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0" autoAdjust="0"/>
    <p:restoredTop sz="94660"/>
  </p:normalViewPr>
  <p:slideViewPr>
    <p:cSldViewPr>
      <p:cViewPr varScale="1">
        <p:scale>
          <a:sx n="108" d="100"/>
          <a:sy n="108" d="100"/>
        </p:scale>
        <p:origin x="10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A71B5-30A5-40F5-BBE4-5EF38BFDF50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14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AA139-868D-48E8-BEF2-6E48B7C49F7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480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69C5A5-5716-45C2-ACBD-36FDE759652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912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4CEDD7-2737-4A03-856C-965006DF481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89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F92F58-75C1-4FB0-80E2-D72975EC2E6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532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AE5CA4-A3F4-44CC-9DDE-C8431CC4DC7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05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2FDECE-8883-4D3C-94CD-93900891380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252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5A05C1-E51F-4F68-A249-8C78DCBAC0A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353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1BF805-1B00-453E-A8D8-1F7BBF313ED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615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ED056D-809A-4ABF-8446-7376950AACA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109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116409-2895-4F8A-B5E5-48D46B66829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218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>
                <a:gamma/>
                <a:shade val="46275"/>
                <a:invGamma/>
              </a:srgbClr>
            </a:gs>
            <a:gs pos="50000">
              <a:srgbClr val="FF0000"/>
            </a:gs>
            <a:gs pos="100000">
              <a:srgbClr val="FF00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5F43386-0FE0-4127-AF03-4C8652275991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doroteiagomesslides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doroteiagomes06@gmail.com" TargetMode="External"/><Relationship Id="rId5" Type="http://schemas.openxmlformats.org/officeDocument/2006/relationships/hyperlink" Target="http://www.doroteiagomes.recantodasletras.com.br/" TargetMode="External"/><Relationship Id="rId4" Type="http://schemas.openxmlformats.org/officeDocument/2006/relationships/hyperlink" Target="http://www.sergrasan.com/doroteiagom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539552" y="5143500"/>
            <a:ext cx="7705923" cy="1473035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dirty="0" smtClean="0"/>
          </a:p>
          <a:p>
            <a:endParaRPr lang="pt-BR" dirty="0" smtClean="0"/>
          </a:p>
          <a:p>
            <a:pPr algn="ctr"/>
            <a:r>
              <a:rPr lang="pt-BR" dirty="0" smtClean="0"/>
              <a:t>TEXTO</a:t>
            </a:r>
            <a:r>
              <a:rPr lang="pt-BR" dirty="0"/>
              <a:t>: </a:t>
            </a:r>
            <a:r>
              <a:rPr lang="pt-BR" dirty="0" smtClean="0"/>
              <a:t>VIVER NÃO DÓI..</a:t>
            </a:r>
            <a:endParaRPr lang="pt-BR" dirty="0"/>
          </a:p>
          <a:p>
            <a:pPr algn="ctr"/>
            <a:r>
              <a:rPr lang="pt-BR" dirty="0"/>
              <a:t>AUTOR: </a:t>
            </a:r>
            <a:r>
              <a:rPr lang="pt-BR" dirty="0" smtClean="0"/>
              <a:t>CARLOS DRUMMOND DE ANDRADE</a:t>
            </a:r>
            <a:endParaRPr lang="pt-BR" dirty="0"/>
          </a:p>
          <a:p>
            <a:pPr algn="ctr"/>
            <a:r>
              <a:rPr lang="pt-BR" dirty="0"/>
              <a:t>APRESENTAÇÃO: DOROTÉIA GOMES</a:t>
            </a:r>
          </a:p>
          <a:p>
            <a:pPr algn="ctr"/>
            <a:r>
              <a:rPr lang="pt-BR" i="1" u="sng" dirty="0" smtClean="0">
                <a:hlinkClick r:id="rId3"/>
              </a:rPr>
              <a:t>www.sergrasan.com/doroteiagomesslides</a:t>
            </a:r>
            <a:endParaRPr lang="pt-BR" i="1" u="sng" dirty="0" smtClean="0"/>
          </a:p>
          <a:p>
            <a:pPr algn="ctr"/>
            <a:endParaRPr lang="pt-BR" i="1" u="sng" dirty="0" smtClean="0"/>
          </a:p>
          <a:p>
            <a:pPr algn="ctr"/>
            <a:endParaRPr lang="pt-B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1913" y="2060575"/>
            <a:ext cx="6913562" cy="3268663"/>
          </a:xfrm>
        </p:spPr>
        <p:txBody>
          <a:bodyPr/>
          <a:lstStyle/>
          <a:p>
            <a:pPr>
              <a:buFontTx/>
              <a:buNone/>
            </a:pPr>
            <a:r>
              <a:rPr lang="pt-BR" dirty="0"/>
              <a:t>   </a:t>
            </a:r>
            <a:endParaRPr lang="pt-BR" sz="2400" dirty="0">
              <a:latin typeface="Times New Roman" panose="020206030504050203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512" y="0"/>
            <a:ext cx="9180512" cy="51664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ferris dir="r"/>
        <p:sndAc>
          <p:stSnd loop="1">
            <p:snd r:embed="rId2" name="Música   Internacional   Romântica.wav"/>
          </p:stSnd>
        </p:sndAc>
      </p:transition>
    </mc:Choice>
    <mc:Fallback>
      <p:transition spd="slow" advClick="0" advTm="14000">
        <p:fade/>
        <p:sndAc>
          <p:stSnd loop="1">
            <p:snd r:embed="rId2" name="Música   Internacional   Romântic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500" tmFilter="0,0; .5, 1; 1, 1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" y="-2969"/>
            <a:ext cx="5780364" cy="683446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781342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012160" y="-2968"/>
            <a:ext cx="2880320" cy="7786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/>
            </a:r>
            <a:br>
              <a:rPr lang="pt-BR" sz="32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3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Nossa dor não advém das coisas vividas, </a:t>
            </a:r>
            <a:br>
              <a:rPr lang="pt-BR" sz="3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3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mas das coisas que foram sonhadas </a:t>
            </a:r>
            <a:br>
              <a:rPr lang="pt-BR" sz="3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3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e não se cumpriram.</a:t>
            </a:r>
            <a:br>
              <a:rPr lang="pt-BR" sz="3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3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/>
            </a:r>
            <a:br>
              <a:rPr lang="pt-BR" sz="3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endParaRPr lang="pt-BR" sz="3600" b="1" spc="50" dirty="0">
              <a:ln w="9525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121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8000">
        <p14:ferris dir="l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24144"/>
            <a:ext cx="9144000" cy="514350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03981"/>
            <a:ext cx="9144000" cy="539220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03981"/>
            <a:ext cx="9144000" cy="539220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51532"/>
            <a:ext cx="9144000" cy="543975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351531"/>
            <a:ext cx="9361040" cy="543975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4797152"/>
            <a:ext cx="9036496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Por que sofremos tanto por amor?</a:t>
            </a:r>
            <a:br>
              <a:rPr lang="pt-BR" sz="1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1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/>
            </a:r>
            <a:br>
              <a:rPr lang="pt-BR" sz="1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1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O certo seria a gente não sofrer, </a:t>
            </a:r>
            <a:br>
              <a:rPr lang="pt-BR" sz="1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1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apenas agradecer por termos conhecido</a:t>
            </a:r>
            <a:br>
              <a:rPr lang="pt-BR" sz="1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1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uma pessoa tão bacana, que gerou</a:t>
            </a:r>
            <a:br>
              <a:rPr lang="pt-BR" sz="1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1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em nós um sentimento intenso</a:t>
            </a:r>
            <a:br>
              <a:rPr lang="pt-BR" sz="1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1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e que nos fez companhia por um tempo razoável, </a:t>
            </a:r>
            <a:br>
              <a:rPr lang="pt-BR" sz="1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1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um tempo feliz. </a:t>
            </a:r>
            <a:br>
              <a:rPr lang="pt-BR" sz="16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/>
            </a:r>
            <a:br>
              <a:rPr lang="pt-BR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endParaRPr lang="pt-BR" b="1" spc="50" dirty="0">
              <a:ln w="9525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733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9000">
        <p14:ferris dir="l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0"/>
                            </p:stCondLst>
                            <p:childTnLst>
                              <p:par>
                                <p:cTn id="4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0"/>
                            </p:stCondLst>
                            <p:childTnLst>
                              <p:par>
                                <p:cTn id="5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0"/>
                            </p:stCondLst>
                            <p:childTnLst>
                              <p:par>
                                <p:cTn id="62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flipV="1">
            <a:off x="683568" y="7101408"/>
            <a:ext cx="8157592" cy="45719"/>
          </a:xfrm>
          <a:solidFill>
            <a:srgbClr val="FF0000"/>
          </a:solidFill>
        </p:spPr>
        <p:txBody>
          <a:bodyPr/>
          <a:lstStyle/>
          <a:p>
            <a:endParaRPr lang="pt-BR" dirty="0">
              <a:solidFill>
                <a:srgbClr val="FF0000"/>
              </a:solidFill>
            </a:endParaRPr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805" b="97275" l="23377" r="71074">
                        <a14:foregroundMark x1="26564" y1="85954" x2="25974" y2="95388"/>
                        <a14:foregroundMark x1="26210" y1="95807" x2="71192" y2="97275"/>
                        <a14:foregroundMark x1="41322" y1="19287" x2="48996" y2="16352"/>
                        <a14:foregroundMark x1="48760" y1="16771" x2="53129" y2="17610"/>
                        <a14:foregroundMark x1="53837" y1="17610" x2="58442" y2="19497"/>
                        <a14:foregroundMark x1="58323" y1="19706" x2="61511" y2="32495"/>
                        <a14:foregroundMark x1="45336" y1="20335" x2="38961" y2="24319"/>
                        <a14:foregroundMark x1="39079" y1="26205" x2="39079" y2="28721"/>
                        <a14:foregroundMark x1="40024" y1="28931" x2="40614" y2="29350"/>
                        <a14:foregroundMark x1="41322" y1="30818" x2="46399" y2="30189"/>
                        <a14:foregroundMark x1="69067" y1="8805" x2="69067" y2="8805"/>
                        <a14:foregroundMark x1="25502" y1="59329" x2="26092" y2="74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1840" y="0"/>
            <a:ext cx="601216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1134" y="0"/>
            <a:ext cx="6012160" cy="6858000"/>
          </a:xfrm>
          <a:prstGeom prst="rect">
            <a:avLst/>
          </a:prstGeom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9294" y="17315"/>
            <a:ext cx="3141134" cy="6858000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/>
            <a:endParaRPr lang="pt-BR" b="1" dirty="0">
              <a:latin typeface="Monotype Corsiva" panose="03010101010201010101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0" y="116632"/>
            <a:ext cx="3141134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Sofremos por quê?</a:t>
            </a:r>
            <a:b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/>
            </a:r>
            <a:b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Porque automaticamente esquecemos </a:t>
            </a:r>
            <a:b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o que foi desfrutado e passamos a sofrer</a:t>
            </a:r>
            <a:b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pelas nossas projeções irrealizadas,</a:t>
            </a:r>
            <a:b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por todas as cidades que gostaríamos </a:t>
            </a:r>
            <a:b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de ter conhecido ao lado do nosso amor </a:t>
            </a:r>
            <a:b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e não conhecemos,</a:t>
            </a:r>
            <a:b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por todos os filhos que </a:t>
            </a:r>
            <a:b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gostaríamos de ter tido junto e não tivemos,</a:t>
            </a:r>
            <a:b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por todos os shows e livros e silêncios</a:t>
            </a:r>
            <a:b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que gostaríamos de ter compartilhado,</a:t>
            </a:r>
            <a:b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e não compartilhamos.</a:t>
            </a:r>
            <a:b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Por todos os beijos cancelados, </a:t>
            </a:r>
            <a:b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pela eternidade. </a:t>
            </a:r>
            <a:br>
              <a:rPr lang="pt-BR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endParaRPr lang="pt-BR" b="1" dirty="0">
              <a:ln w="1016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838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9000">
        <p14:ferris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75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306" l="11719" r="93750">
                        <a14:foregroundMark x1="57734" y1="8611" x2="59766" y2="3611"/>
                        <a14:foregroundMark x1="68984" y1="2778" x2="68281" y2="139"/>
                        <a14:foregroundMark x1="88984" y1="90278" x2="87344" y2="99722"/>
                        <a14:foregroundMark x1="93750" y1="86250" x2="93750" y2="86250"/>
                        <a14:backgroundMark x1="59531" y1="39861" x2="56250" y2="43194"/>
                        <a14:backgroundMark x1="56328" y1="43333" x2="50078" y2="42500"/>
                        <a14:backgroundMark x1="50469" y1="45139" x2="48203" y2="46528"/>
                        <a14:backgroundMark x1="61953" y1="66667" x2="57266" y2="64028"/>
                        <a14:backgroundMark x1="53672" y1="59028" x2="45469" y2="45833"/>
                        <a14:backgroundMark x1="42578" y1="42778" x2="37500" y2="29444"/>
                        <a14:backgroundMark x1="50313" y1="65417" x2="49531" y2="65972"/>
                        <a14:backgroundMark x1="48047" y1="25139" x2="48047" y2="251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601"/>
            <a:ext cx="5004048" cy="6890601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7142"/>
            <a:ext cx="5004048" cy="6905142"/>
          </a:xfrm>
          <a:prstGeom prst="rect">
            <a:avLst/>
          </a:prstGeom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5004048" y="-32601"/>
            <a:ext cx="4139952" cy="6905142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pt-BR" dirty="0" smtClean="0"/>
          </a:p>
          <a:p>
            <a:endParaRPr lang="pt-BR" dirty="0" smtClean="0"/>
          </a:p>
          <a:p>
            <a:pPr algn="ctr"/>
            <a:r>
              <a:rPr lang="pt-BR" i="1" dirty="0" smtClean="0"/>
              <a:t> </a:t>
            </a:r>
            <a:endParaRPr lang="pt-BR" dirty="0"/>
          </a:p>
          <a:p>
            <a:r>
              <a:rPr lang="pt-BR" i="1" dirty="0"/>
              <a:t> 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5580112" y="274638"/>
            <a:ext cx="3024336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Sofremos não porque</a:t>
            </a:r>
            <a:br>
              <a:rPr lang="pt-BR" sz="2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nosso trabalho é desgastante e paga pouco, </a:t>
            </a:r>
            <a:br>
              <a:rPr lang="pt-BR" sz="2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mas por todas as horas livres</a:t>
            </a:r>
            <a:br>
              <a:rPr lang="pt-BR" sz="2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que deixamos de ter para ir ao cinema, </a:t>
            </a:r>
            <a:br>
              <a:rPr lang="pt-BR" sz="2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para conversar com um amigo, </a:t>
            </a:r>
            <a:br>
              <a:rPr lang="pt-BR" sz="2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para nadar, para namorar.</a:t>
            </a:r>
            <a:br>
              <a:rPr lang="pt-BR" sz="2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/>
            </a:r>
            <a:br>
              <a:rPr lang="pt-BR" sz="28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endParaRPr lang="pt-BR" sz="2800" b="1" spc="50" dirty="0">
              <a:ln w="9525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99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9000">
        <p14:ferris dir="l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75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83" b="98750" l="469" r="89844">
                        <a14:foregroundMark x1="12188" y1="60139" x2="625" y2="35000"/>
                        <a14:foregroundMark x1="781" y1="34583" x2="1406" y2="16250"/>
                        <a14:foregroundMark x1="1328" y1="17083" x2="9922" y2="2222"/>
                        <a14:foregroundMark x1="43438" y1="49444" x2="60469" y2="48889"/>
                        <a14:foregroundMark x1="61094" y1="47917" x2="64844" y2="35833"/>
                        <a14:foregroundMark x1="64922" y1="34722" x2="66016" y2="25694"/>
                        <a14:foregroundMark x1="66016" y1="25139" x2="65234" y2="20000"/>
                        <a14:foregroundMark x1="65234" y1="21250" x2="60781" y2="9444"/>
                        <a14:foregroundMark x1="61094" y1="9583" x2="60859" y2="7917"/>
                        <a14:foregroundMark x1="62891" y1="5972" x2="66875" y2="10139"/>
                        <a14:foregroundMark x1="59922" y1="76389" x2="52812" y2="80417"/>
                        <a14:foregroundMark x1="39219" y1="59722" x2="42969" y2="66111"/>
                        <a14:foregroundMark x1="42656" y1="67361" x2="36953" y2="69722"/>
                        <a14:foregroundMark x1="31719" y1="69583" x2="31328" y2="69306"/>
                        <a14:foregroundMark x1="30859" y1="69028" x2="16016" y2="63472"/>
                        <a14:foregroundMark x1="52578" y1="81667" x2="54141" y2="98750"/>
                        <a14:foregroundMark x1="39219" y1="36528" x2="39766" y2="36528"/>
                        <a14:foregroundMark x1="39766" y1="35417" x2="37422" y2="37917"/>
                        <a14:foregroundMark x1="39609" y1="37639" x2="39609" y2="37639"/>
                        <a14:foregroundMark x1="40000" y1="36944" x2="40000" y2="36944"/>
                        <a14:foregroundMark x1="40000" y1="36944" x2="40000" y2="36944"/>
                        <a14:foregroundMark x1="40547" y1="35556" x2="40547" y2="35556"/>
                        <a14:foregroundMark x1="40391" y1="35556" x2="40391" y2="35556"/>
                        <a14:foregroundMark x1="40156" y1="35694" x2="39453" y2="36389"/>
                        <a14:foregroundMark x1="39219" y1="36806" x2="39219" y2="36806"/>
                        <a14:foregroundMark x1="38281" y1="37778" x2="38281" y2="37778"/>
                        <a14:foregroundMark x1="37266" y1="39861" x2="37266" y2="39861"/>
                        <a14:foregroundMark x1="37266" y1="40694" x2="37266" y2="40694"/>
                        <a14:foregroundMark x1="37656" y1="40417" x2="39219" y2="40000"/>
                        <a14:foregroundMark x1="40000" y1="39722" x2="40000" y2="39722"/>
                        <a14:foregroundMark x1="40000" y1="39444" x2="40000" y2="39444"/>
                        <a14:foregroundMark x1="40000" y1="39167" x2="40000" y2="39167"/>
                        <a14:foregroundMark x1="40234" y1="38611" x2="40234" y2="38611"/>
                        <a14:foregroundMark x1="40000" y1="39167" x2="40000" y2="39167"/>
                        <a14:foregroundMark x1="39375" y1="38333" x2="39375" y2="38333"/>
                        <a14:foregroundMark x1="39375" y1="38194" x2="39375" y2="38194"/>
                        <a14:foregroundMark x1="39453" y1="37639" x2="39453" y2="37639"/>
                        <a14:foregroundMark x1="38984" y1="39028" x2="38984" y2="39028"/>
                        <a14:foregroundMark x1="38672" y1="39306" x2="38672" y2="39306"/>
                        <a14:foregroundMark x1="38984" y1="39444" x2="38984" y2="39444"/>
                        <a14:foregroundMark x1="39844" y1="37778" x2="39844" y2="37778"/>
                        <a14:foregroundMark x1="39844" y1="37778" x2="39844" y2="37778"/>
                        <a14:foregroundMark x1="39844" y1="37917" x2="39844" y2="37917"/>
                        <a14:foregroundMark x1="39609" y1="38472" x2="39609" y2="38472"/>
                        <a14:foregroundMark x1="39609" y1="38194" x2="39609" y2="38194"/>
                        <a14:foregroundMark x1="39609" y1="37500" x2="39609" y2="37500"/>
                        <a14:foregroundMark x1="38984" y1="37639" x2="38984" y2="37639"/>
                        <a14:foregroundMark x1="38672" y1="38472" x2="38672" y2="38472"/>
                        <a14:foregroundMark x1="39219" y1="38333" x2="39219" y2="38333"/>
                        <a14:foregroundMark x1="39609" y1="38333" x2="39609" y2="38333"/>
                        <a14:foregroundMark x1="39844" y1="37083" x2="39844" y2="37083"/>
                        <a14:foregroundMark x1="39375" y1="37500" x2="39375" y2="37500"/>
                        <a14:foregroundMark x1="39063" y1="38611" x2="39063" y2="38611"/>
                        <a14:foregroundMark x1="39609" y1="38194" x2="39609" y2="38194"/>
                        <a14:foregroundMark x1="39609" y1="38194" x2="39609" y2="38194"/>
                        <a14:foregroundMark x1="39844" y1="37500" x2="39844" y2="37500"/>
                        <a14:foregroundMark x1="40234" y1="36944" x2="40234" y2="36944"/>
                        <a14:foregroundMark x1="40234" y1="36944" x2="40234" y2="36944"/>
                        <a14:foregroundMark x1="40234" y1="36944" x2="40234" y2="36944"/>
                        <a14:foregroundMark x1="39375" y1="37083" x2="38594" y2="37639"/>
                        <a14:foregroundMark x1="36484" y1="37917" x2="36484" y2="37917"/>
                        <a14:foregroundMark x1="38828" y1="38611" x2="38828" y2="38611"/>
                        <a14:foregroundMark x1="38828" y1="38611" x2="38828" y2="38611"/>
                        <a14:foregroundMark x1="38828" y1="38611" x2="38828" y2="38611"/>
                        <a14:foregroundMark x1="39609" y1="37917" x2="39609" y2="37917"/>
                        <a14:foregroundMark x1="39766" y1="37917" x2="39766" y2="37917"/>
                        <a14:foregroundMark x1="39766" y1="37917" x2="39766" y2="37917"/>
                        <a14:backgroundMark x1="72500" y1="66528" x2="73359" y2="68472"/>
                        <a14:backgroundMark x1="72031" y1="67639" x2="83125" y2="70000"/>
                        <a14:backgroundMark x1="82266" y1="73333" x2="80938" y2="85278"/>
                        <a14:backgroundMark x1="61563" y1="6944" x2="61016" y2="7222"/>
                        <a14:backgroundMark x1="59531" y1="10833" x2="59531" y2="18333"/>
                        <a14:backgroundMark x1="60000" y1="19306" x2="64141" y2="21389"/>
                        <a14:backgroundMark x1="61719" y1="14722" x2="60703" y2="15278"/>
                        <a14:backgroundMark x1="62500" y1="16389" x2="63984" y2="20278"/>
                        <a14:backgroundMark x1="66875" y1="9861" x2="66094" y2="11944"/>
                        <a14:backgroundMark x1="62422" y1="6806" x2="65703" y2="11667"/>
                        <a14:backgroundMark x1="63516" y1="6944" x2="65625" y2="9306"/>
                        <a14:backgroundMark x1="84141" y1="19444" x2="84141" y2="19444"/>
                        <a14:backgroundMark x1="39766" y1="35833" x2="38203" y2="37639"/>
                        <a14:backgroundMark x1="39609" y1="35694" x2="39766" y2="35556"/>
                        <a14:backgroundMark x1="39375" y1="38194" x2="39375" y2="38194"/>
                        <a14:backgroundMark x1="39375" y1="38611" x2="39375" y2="38611"/>
                        <a14:backgroundMark x1="40156" y1="37083" x2="40156" y2="37083"/>
                        <a14:backgroundMark x1="40391" y1="36806" x2="40391" y2="36806"/>
                        <a14:backgroundMark x1="38281" y1="38194" x2="38047" y2="38889"/>
                        <a14:backgroundMark x1="38672" y1="38194" x2="38672" y2="381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538" y="-51047"/>
            <a:ext cx="9168660" cy="6891291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51047"/>
            <a:ext cx="9144000" cy="690904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918672" y="636507"/>
            <a:ext cx="225886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Sofremos não porque envelhecemos, </a:t>
            </a:r>
            <a:b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mas porque o futuro está sendo</a:t>
            </a:r>
            <a:b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confiscado de nós, </a:t>
            </a:r>
            <a:b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impedindo assim que mil aventuras </a:t>
            </a:r>
            <a:b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nos aconteçam, </a:t>
            </a:r>
            <a:b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todas aquelas com as quais sonhamos e </a:t>
            </a:r>
            <a:b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nunca chegamos a experimentar.</a:t>
            </a:r>
            <a:b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000" b="1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/>
            </a:r>
            <a:br>
              <a:rPr lang="pt-BR" sz="2000" b="1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</a:br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212163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9000">
        <p14:ferris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2558" y="0"/>
            <a:ext cx="9176557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2558" y="0"/>
            <a:ext cx="9176557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9315" y="620688"/>
            <a:ext cx="7272809" cy="576064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9752" y="1484784"/>
            <a:ext cx="5184576" cy="4032448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1976" y="2168860"/>
            <a:ext cx="4600128" cy="266429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948264" y="274638"/>
            <a:ext cx="187220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Como aliviar a dor do que não foi vivido?</a:t>
            </a:r>
            <a:b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/>
            </a:r>
            <a:b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A resposta é simples como um verso:</a:t>
            </a:r>
            <a:b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Se iludindo menos e vivendo mais!!!</a:t>
            </a:r>
            <a:b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/>
            </a:r>
            <a:b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endParaRPr lang="pt-BR" sz="2000" b="1" spc="50" dirty="0">
              <a:ln w="9525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834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7000">
        <p14:ferris dir="l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08518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4504971" cy="256490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4908" y="2564904"/>
            <a:ext cx="4659092" cy="252028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4998912"/>
            <a:ext cx="83632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A cada dia que vivo, </a:t>
            </a:r>
            <a:b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mais me convenço de que o </a:t>
            </a:r>
            <a:r>
              <a:rPr lang="pt-BR" sz="2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desperdício </a:t>
            </a:r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da vida </a:t>
            </a:r>
            <a:r>
              <a:rPr lang="pt-BR" sz="2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está </a:t>
            </a:r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no amor que não </a:t>
            </a:r>
            <a:r>
              <a:rPr lang="pt-BR" sz="2000" b="1" spc="50" dirty="0" err="1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damos,nas</a:t>
            </a:r>
            <a:r>
              <a:rPr lang="pt-BR" sz="2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forças que não </a:t>
            </a:r>
            <a:r>
              <a:rPr lang="pt-BR" sz="2000" b="1" spc="50" dirty="0" err="1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usamos,na</a:t>
            </a:r>
            <a:r>
              <a:rPr lang="pt-BR" sz="2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prudência egoísta que nada </a:t>
            </a:r>
            <a:r>
              <a:rPr lang="pt-BR" sz="2000" b="1" spc="50" dirty="0" err="1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arrisca,e</a:t>
            </a:r>
            <a:r>
              <a:rPr lang="pt-BR" sz="2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 que</a:t>
            </a:r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, esquivando-se do </a:t>
            </a:r>
            <a:r>
              <a:rPr lang="pt-BR" sz="2000" b="1" spc="50" dirty="0" err="1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sofrimento,perdemos</a:t>
            </a:r>
            <a:r>
              <a:rPr lang="pt-BR" sz="2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também a felicidade.</a:t>
            </a:r>
            <a:b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/>
            </a:r>
            <a:br>
              <a:rPr lang="pt-BR" sz="2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endParaRPr lang="pt-BR" sz="2000" b="1" spc="50" dirty="0">
              <a:ln w="9525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1613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Click="0" advTm="19000">
        <p14:ferris dir="l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653136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44007" y="-25430"/>
            <a:ext cx="4484779" cy="467856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4008" cy="465313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4653137"/>
            <a:ext cx="33123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A dor é inevitável.</a:t>
            </a:r>
            <a:br>
              <a:rPr lang="pt-BR" sz="2800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800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/>
            </a:r>
            <a:br>
              <a:rPr lang="pt-BR" sz="2800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</a:br>
            <a:r>
              <a:rPr lang="pt-BR" sz="2800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O sofrimento é opcional.</a:t>
            </a:r>
            <a:r>
              <a:rPr lang="pt-BR" sz="2800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/>
            </a:r>
            <a:br>
              <a:rPr lang="pt-BR" sz="2800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</a:br>
            <a:endParaRPr lang="pt-BR" sz="2800" dirty="0"/>
          </a:p>
        </p:txBody>
      </p:sp>
      <p:sp>
        <p:nvSpPr>
          <p:cNvPr id="7" name="Retângulo 6"/>
          <p:cNvSpPr/>
          <p:nvPr/>
        </p:nvSpPr>
        <p:spPr>
          <a:xfrm>
            <a:off x="3419873" y="4678566"/>
            <a:ext cx="6815100" cy="2171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Texto: viver não dói..</a:t>
            </a:r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Autor: Carlos Drummond de Andrade</a:t>
            </a:r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Formatação: DOROTÉIA GOMES</a:t>
            </a:r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600" b="1" u="sng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www.sergrasan.com/doroteiagomesslides</a:t>
            </a:r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600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www.doroteiagomes.recantodasletras.com.br</a:t>
            </a:r>
            <a:endParaRPr lang="pt-BR" sz="1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600" u="sng" dirty="0" smtClean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doroteiagomes06@gmail.com</a:t>
            </a:r>
            <a:endParaRPr lang="pt-B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658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Click="0" advTm="43000">
        <p14:ferris dir="r"/>
      </p:transition>
    </mc:Choice>
    <mc:Fallback xmlns="">
      <p:transition spd="slow" advClick="0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300"/>
                            </p:stCondLst>
                            <p:childTnLst>
                              <p:par>
                                <p:cTn id="2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VIVER NÃO DÓI BY DOROTÉIA GOMES</Template>
  <TotalTime>1</TotalTime>
  <Words>78</Words>
  <Application>Microsoft Office PowerPoint</Application>
  <PresentationFormat>Apresentação na tela (4:3)</PresentationFormat>
  <Paragraphs>25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5" baseType="lpstr">
      <vt:lpstr>Arial</vt:lpstr>
      <vt:lpstr>Calibri</vt:lpstr>
      <vt:lpstr>Monotype Corsiva</vt:lpstr>
      <vt:lpstr>Tahoma</vt:lpstr>
      <vt:lpstr>Times New Roman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DOROTÉIA GOMES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keywords>DOROTÉIA GOMES</cp:keywords>
  <dc:description>DOROTÉIA GOMES</dc:description>
  <cp:lastModifiedBy>User</cp:lastModifiedBy>
  <cp:revision>1</cp:revision>
  <dcterms:created xsi:type="dcterms:W3CDTF">2014-06-02T18:47:48Z</dcterms:created>
  <dcterms:modified xsi:type="dcterms:W3CDTF">2014-06-02T18:49:13Z</dcterms:modified>
  <cp:category>REFLEXÃO</cp:category>
</cp:coreProperties>
</file>