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1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5qiow32Nthy9WGY3/eK8Pw==" hashData="M9A60WlY0NF7f03Y+qdhkU7awJQI+jgK/qHe0hV+2TeW0nhyS9sBXPTCSkrqS2XSI6eHpOwrsa5t+0LXCFygk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3300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74" d="100"/>
          <a:sy n="74" d="100"/>
        </p:scale>
        <p:origin x="65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117DFE1-1E65-4BD4-AE5A-4CF5ED0D9E35}" type="datetimeFigureOut">
              <a:rPr lang="pt-BR"/>
              <a:pPr>
                <a:defRPr/>
              </a:pPr>
              <a:t>17/08/2014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FDB54970-D4B9-44DA-AE4A-B5BF5C759E8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812334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BC9BB83-C755-4074-849A-EA5964C7AE4E}" type="slidenum">
              <a:rPr lang="pt-BR" altLang="pt-BR">
                <a:latin typeface="Calibri" panose="020F0502020204030204" pitchFamily="34" charset="0"/>
              </a:rPr>
              <a:pPr eaLnBrk="1" hangingPunct="1"/>
              <a:t>1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9993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6FF21-F2CB-4A7D-961D-26586FE2E40B}" type="datetime1">
              <a:rPr lang="pt-BR"/>
              <a:pPr>
                <a:defRPr/>
              </a:pPr>
              <a:t>17/08/2014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N@nd@.love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269152-3013-41E6-9CFA-D241D88FFF0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23533810"/>
      </p:ext>
    </p:extLst>
  </p:cSld>
  <p:clrMapOvr>
    <a:masterClrMapping/>
  </p:clrMapOvr>
  <p:transition spd="slow" advClick="0"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12904-B39F-434F-9323-5D38201059E0}" type="datetime1">
              <a:rPr lang="pt-BR"/>
              <a:pPr>
                <a:defRPr/>
              </a:pPr>
              <a:t>17/08/2014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N@nd@.love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F1860F-D478-4436-A858-F2A72978824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147152948"/>
      </p:ext>
    </p:extLst>
  </p:cSld>
  <p:clrMapOvr>
    <a:masterClrMapping/>
  </p:clrMapOvr>
  <p:transition spd="slow" advClick="0"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F0109-DF53-42FE-A5AC-D6ABFFFFDBAB}" type="datetime1">
              <a:rPr lang="pt-BR"/>
              <a:pPr>
                <a:defRPr/>
              </a:pPr>
              <a:t>17/08/2014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N@nd@.love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B2315A-DADF-4D15-9863-DE54C6E8A5A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839394159"/>
      </p:ext>
    </p:extLst>
  </p:cSld>
  <p:clrMapOvr>
    <a:masterClrMapping/>
  </p:clrMapOvr>
  <p:transition spd="slow" advClick="0"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E66EB-9851-43D0-99D3-B622E766B841}" type="datetime1">
              <a:rPr lang="pt-BR"/>
              <a:pPr>
                <a:defRPr/>
              </a:pPr>
              <a:t>17/08/2014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N@nd@.love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ED355-2E49-4B6E-9571-3033359AEE0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41961387"/>
      </p:ext>
    </p:extLst>
  </p:cSld>
  <p:clrMapOvr>
    <a:masterClrMapping/>
  </p:clrMapOvr>
  <p:transition spd="slow" advClick="0"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A5E00-F023-4413-AEA6-F399B678D825}" type="datetime1">
              <a:rPr lang="pt-BR"/>
              <a:pPr>
                <a:defRPr/>
              </a:pPr>
              <a:t>17/08/2014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N@nd@.love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2D305-5654-41F4-94E4-1AF260A4290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87888073"/>
      </p:ext>
    </p:extLst>
  </p:cSld>
  <p:clrMapOvr>
    <a:masterClrMapping/>
  </p:clrMapOvr>
  <p:transition spd="slow" advClick="0"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188FB-AEF9-4AE7-937E-5ED65F6DB3EF}" type="datetime1">
              <a:rPr lang="pt-BR"/>
              <a:pPr>
                <a:defRPr/>
              </a:pPr>
              <a:t>17/08/2014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N@nd@.love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6852F5-F543-4D33-8AAD-6F19B448A3A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44500892"/>
      </p:ext>
    </p:extLst>
  </p:cSld>
  <p:clrMapOvr>
    <a:masterClrMapping/>
  </p:clrMapOvr>
  <p:transition spd="slow" advClick="0"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36FB0-7E6F-4D3C-9EFB-E555C72C5BDD}" type="datetime1">
              <a:rPr lang="pt-BR"/>
              <a:pPr>
                <a:defRPr/>
              </a:pPr>
              <a:t>17/08/2014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N@nd@.love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34A660-14AC-4DF4-A805-35A7DED0124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167876665"/>
      </p:ext>
    </p:extLst>
  </p:cSld>
  <p:clrMapOvr>
    <a:masterClrMapping/>
  </p:clrMapOvr>
  <p:transition spd="slow" advClick="0"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B600D-90B0-4DD8-B1ED-53F067A4C4AE}" type="datetime1">
              <a:rPr lang="pt-BR"/>
              <a:pPr>
                <a:defRPr/>
              </a:pPr>
              <a:t>17/08/2014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N@nd@.love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A437A1-BDAE-4916-8D65-6E42A1968F7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10990668"/>
      </p:ext>
    </p:extLst>
  </p:cSld>
  <p:clrMapOvr>
    <a:masterClrMapping/>
  </p:clrMapOvr>
  <p:transition spd="slow" advClick="0"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A492B-279E-4D88-94EE-6FBFB2BB0456}" type="datetime1">
              <a:rPr lang="pt-BR"/>
              <a:pPr>
                <a:defRPr/>
              </a:pPr>
              <a:t>17/08/2014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N@nd@.love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980427-71E4-4431-8EB3-0C3A5EB2623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25881085"/>
      </p:ext>
    </p:extLst>
  </p:cSld>
  <p:clrMapOvr>
    <a:masterClrMapping/>
  </p:clrMapOvr>
  <p:transition spd="slow" advClick="0"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685AC-B15D-45EB-879D-813C1DEDAE7F}" type="datetime1">
              <a:rPr lang="pt-BR"/>
              <a:pPr>
                <a:defRPr/>
              </a:pPr>
              <a:t>17/08/2014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N@nd@.love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AB8924-DD9D-4825-B109-1F114BF5E59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81800228"/>
      </p:ext>
    </p:extLst>
  </p:cSld>
  <p:clrMapOvr>
    <a:masterClrMapping/>
  </p:clrMapOvr>
  <p:transition spd="slow" advClick="0"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7F3AB-42E9-46A7-B845-ED96E0C7F54F}" type="datetime1">
              <a:rPr lang="pt-BR"/>
              <a:pPr>
                <a:defRPr/>
              </a:pPr>
              <a:t>17/08/2014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N@nd@.love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9C250-5AE4-44D8-9656-0E9E44D7C1B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27362814"/>
      </p:ext>
    </p:extLst>
  </p:cSld>
  <p:clrMapOvr>
    <a:masterClrMapping/>
  </p:clrMapOvr>
  <p:transition spd="slow" advClick="0" advTm="1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BD7826-E590-4F48-95D4-0B7BD78C60A6}" type="datetime1">
              <a:rPr lang="pt-BR"/>
              <a:pPr>
                <a:defRPr/>
              </a:pPr>
              <a:t>17/08/2014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t-BR"/>
              <a:t>N@nd@.love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orbel" panose="020B0503020204020204" pitchFamily="34" charset="0"/>
              </a:defRPr>
            </a:lvl1pPr>
          </a:lstStyle>
          <a:p>
            <a:fld id="{4E6D1DB2-114B-4275-9C21-BD4EE20764A2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fade/>
  </p:transition>
  <p:timing>
    <p:tnLst>
      <p:par>
        <p:cTn id="1" dur="indefinite" restart="never" nodeType="tmRoot"/>
      </p:par>
    </p:tnLst>
  </p:timing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olas" pitchFamily="49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olas" pitchFamily="49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olas" pitchFamily="49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olas" pitchFamily="49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gif"/><Relationship Id="rId7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19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3.gif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1.jpeg"/><Relationship Id="rId7" Type="http://schemas.openxmlformats.org/officeDocument/2006/relationships/image" Target="../media/image23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gif"/><Relationship Id="rId4" Type="http://schemas.openxmlformats.org/officeDocument/2006/relationships/image" Target="../media/image3.gif"/><Relationship Id="rId9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.jpeg"/><Relationship Id="rId7" Type="http://schemas.openxmlformats.org/officeDocument/2006/relationships/image" Target="../media/image28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doroteiagomes.recantodasletras.com/" TargetMode="External"/><Relationship Id="rId5" Type="http://schemas.openxmlformats.org/officeDocument/2006/relationships/hyperlink" Target="http://www.sergrasan.com/dorot&#233;iagomesslides" TargetMode="Externa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Canto Diagonal Aparado 4"/>
          <p:cNvSpPr/>
          <p:nvPr/>
        </p:nvSpPr>
        <p:spPr>
          <a:xfrm>
            <a:off x="468313" y="476250"/>
            <a:ext cx="8207375" cy="5905500"/>
          </a:xfrm>
          <a:prstGeom prst="snip2DiagRect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611188" y="620713"/>
            <a:ext cx="7921625" cy="5616575"/>
          </a:xfrm>
          <a:prstGeom prst="snip2DiagRect">
            <a:avLst/>
          </a:prstGeom>
          <a:blipFill>
            <a:blip r:embed="rId5" cstate="print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843187" y="734308"/>
            <a:ext cx="7689626" cy="5327650"/>
          </a:xfrm>
          <a:prstGeom prst="snip2Diag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perspectiveHeroicExtremeRightFacing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Garamond" panose="02020404030301010803" pitchFamily="18" charset="0"/>
              </a:rPr>
              <a:t>                                                                                                                 </a:t>
            </a:r>
            <a:endParaRPr lang="pt-BR" sz="3200" dirty="0">
              <a:ln>
                <a:solidFill>
                  <a:srgbClr val="FF0000"/>
                </a:solidFill>
              </a:ln>
              <a:solidFill>
                <a:srgbClr val="FFC000"/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23528" y="6472569"/>
            <a:ext cx="7776864" cy="175330"/>
          </a:xfrm>
        </p:spPr>
        <p:txBody>
          <a:bodyPr/>
          <a:lstStyle/>
          <a:p>
            <a:pPr>
              <a:defRPr/>
            </a:pPr>
            <a:r>
              <a:rPr lang="pt-BR" sz="40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Formatação: Dorotéia Gomes</a:t>
            </a:r>
            <a:endParaRPr lang="pt-BR" sz="4000" b="1" dirty="0"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78505">
            <a:off x="6770401" y="-7903"/>
            <a:ext cx="2611569" cy="211665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 flipV="1">
            <a:off x="0" y="2780928"/>
            <a:ext cx="2831782" cy="3745284"/>
          </a:xfrm>
          <a:prstGeom prst="rect">
            <a:avLst/>
          </a:prstGeom>
        </p:spPr>
      </p:pic>
      <p:pic>
        <p:nvPicPr>
          <p:cNvPr id="16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599768" y="836712"/>
            <a:ext cx="4077580" cy="4794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843187" y="1723986"/>
            <a:ext cx="1583655" cy="646331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obliqueTopLeft"/>
              <a:lightRig rig="threePt" dir="t"/>
            </a:scene3d>
          </a:bodyPr>
          <a:lstStyle/>
          <a:p>
            <a:r>
              <a:rPr lang="pt-BR" sz="36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Garamond" panose="02020404030301010803" pitchFamily="18" charset="0"/>
              </a:rPr>
              <a:t>OLHE</a:t>
            </a:r>
            <a:r>
              <a:rPr lang="pt-BR" sz="36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 </a:t>
            </a:r>
            <a:endParaRPr lang="pt-BR" sz="3600" b="1" dirty="0"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820223" y="2879225"/>
            <a:ext cx="1280169" cy="2205959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latin typeface="Garamond" panose="02020404030301010803" pitchFamily="18" charset="0"/>
              </a:rPr>
              <a:t>SEM</a:t>
            </a:r>
          </a:p>
          <a:p>
            <a:r>
              <a:rPr lang="pt-BR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Garamond" panose="02020404030301010803" pitchFamily="18" charset="0"/>
              </a:rPr>
              <a:t>SEM</a:t>
            </a:r>
          </a:p>
          <a:p>
            <a:endParaRPr lang="pt-BR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Garamond" panose="02020404030301010803" pitchFamily="18" charset="0"/>
            </a:endParaRPr>
          </a:p>
          <a:p>
            <a:r>
              <a:rPr lang="pt-BR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Garamond" panose="02020404030301010803" pitchFamily="18" charset="0"/>
              </a:rPr>
              <a:t>MEDO</a:t>
            </a:r>
            <a:endParaRPr lang="pt-BR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p:transition spd="slow" advClick="0" advTm="10000">
    <p:fade/>
    <p:sndAc>
      <p:stSnd>
        <p:snd r:embed="rId3" name="Lenine  Julieta Venegas   Miedo (Acú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 -0.147 L 0.25 0 L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600"/>
                            </p:stCondLst>
                            <p:childTnLst>
                              <p:par>
                                <p:cTn id="8" presetID="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 -0.147 L 0.25 0 L 0 0 Z" pathEditMode="relative" ptsTypes="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400"/>
                            </p:stCondLst>
                            <p:childTnLst>
                              <p:par>
                                <p:cTn id="11" presetID="1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73 -0.073 L 0.177 -0.073 L 0.25 0 L 0.25 0.104 L 0.177 0.177 L 0.073 0.177 L 0 0.104 L 0 0 Z" pathEditMode="relative" ptsTypes="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Canto Diagonal Aparado 4"/>
          <p:cNvSpPr/>
          <p:nvPr/>
        </p:nvSpPr>
        <p:spPr>
          <a:xfrm>
            <a:off x="179512" y="476250"/>
            <a:ext cx="8496177" cy="5905500"/>
          </a:xfrm>
          <a:prstGeom prst="snip2Diag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395536" y="620241"/>
            <a:ext cx="8064699" cy="5616575"/>
          </a:xfrm>
          <a:prstGeom prst="snip2DiagRect">
            <a:avLst/>
          </a:prstGeom>
          <a:blipFill>
            <a:blip r:embed="rId3" cstate="print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611560" y="764704"/>
            <a:ext cx="7704782" cy="5327650"/>
          </a:xfrm>
          <a:prstGeom prst="snip2Diag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pt-BR" sz="2800" dirty="0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Dorotéia Gomes</a:t>
            </a:r>
          </a:p>
          <a:p>
            <a:pPr>
              <a:defRPr/>
            </a:pPr>
            <a:endParaRPr lang="pt-BR" dirty="0"/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995936" y="865477"/>
            <a:ext cx="4320406" cy="5151148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878375">
            <a:off x="6714940" y="95747"/>
            <a:ext cx="2411761" cy="2317817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526312">
            <a:off x="179608" y="4137387"/>
            <a:ext cx="3392995" cy="3242493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flipH="1">
            <a:off x="1075113" y="1124745"/>
            <a:ext cx="2520280" cy="290148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/>
              <a:t>Olhe para os lados</a:t>
            </a:r>
          </a:p>
          <a:p>
            <a:pPr algn="ctr"/>
            <a:r>
              <a:rPr lang="pt-BR" sz="2400" b="1" dirty="0"/>
              <a:t>Não apenas para a frente</a:t>
            </a:r>
          </a:p>
        </p:txBody>
      </p:sp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4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Canto Diagonal Aparado 4"/>
          <p:cNvSpPr/>
          <p:nvPr/>
        </p:nvSpPr>
        <p:spPr>
          <a:xfrm>
            <a:off x="468313" y="476250"/>
            <a:ext cx="8207375" cy="5905500"/>
          </a:xfrm>
          <a:prstGeom prst="snip2Diag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611188" y="620713"/>
            <a:ext cx="7921625" cy="5616575"/>
          </a:xfrm>
          <a:prstGeom prst="snip2DiagRect">
            <a:avLst/>
          </a:prstGeom>
          <a:blipFill>
            <a:blip r:embed="rId3" cstate="print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755576" y="711401"/>
            <a:ext cx="7632700" cy="5327650"/>
          </a:xfrm>
          <a:prstGeom prst="snip2Diag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Dorotéia Gomes</a:t>
            </a:r>
          </a:p>
          <a:p>
            <a:pPr>
              <a:defRPr/>
            </a:pPr>
            <a:endParaRPr lang="pt-BR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81405">
            <a:off x="6948264" y="8979"/>
            <a:ext cx="2411761" cy="2116654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05672" y="1988840"/>
            <a:ext cx="4248472" cy="372387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5672" y="1957589"/>
            <a:ext cx="4248472" cy="375512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 flipV="1">
            <a:off x="0" y="2780928"/>
            <a:ext cx="3905672" cy="3745284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 flipH="1">
            <a:off x="1041101" y="737221"/>
            <a:ext cx="5729142" cy="124618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b="1" dirty="0"/>
              <a:t>Arrisque-se de vez em quando</a:t>
            </a:r>
          </a:p>
          <a:p>
            <a:pPr algn="ctr"/>
            <a:r>
              <a:rPr lang="pt-BR" sz="3200" b="1" dirty="0"/>
              <a:t>Ouse olhar para trás alguma vez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Click="0" advTm="12000">
        <p14:gallery dir="l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3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Canto Diagonal Aparado 4"/>
          <p:cNvSpPr/>
          <p:nvPr/>
        </p:nvSpPr>
        <p:spPr>
          <a:xfrm>
            <a:off x="468313" y="476250"/>
            <a:ext cx="8207375" cy="5905500"/>
          </a:xfrm>
          <a:prstGeom prst="snip2Diag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611188" y="620713"/>
            <a:ext cx="7921625" cy="5616575"/>
          </a:xfrm>
          <a:prstGeom prst="snip2DiagRect">
            <a:avLst/>
          </a:prstGeom>
          <a:blipFill>
            <a:blip r:embed="rId3" cstate="print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755650" y="765175"/>
            <a:ext cx="7632700" cy="5327650"/>
          </a:xfrm>
          <a:prstGeom prst="snip2Diag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Dorotéia Gomes</a:t>
            </a:r>
          </a:p>
          <a:p>
            <a:pPr>
              <a:defRPr/>
            </a:pPr>
            <a:endParaRPr lang="pt-BR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8984">
            <a:off x="6948264" y="8979"/>
            <a:ext cx="2411761" cy="2116654"/>
          </a:xfrm>
          <a:prstGeom prst="rect">
            <a:avLst/>
          </a:prstGeom>
        </p:spPr>
      </p:pic>
      <p:sp>
        <p:nvSpPr>
          <p:cNvPr id="15" name="Retângulo 14"/>
          <p:cNvSpPr/>
          <p:nvPr/>
        </p:nvSpPr>
        <p:spPr>
          <a:xfrm flipH="1">
            <a:off x="1064745" y="1049959"/>
            <a:ext cx="5494116" cy="93888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/>
              <a:t>Sorria e encante todos</a:t>
            </a:r>
          </a:p>
          <a:p>
            <a:pPr algn="ctr"/>
            <a:r>
              <a:rPr lang="pt-BR" sz="2400" b="1" dirty="0"/>
              <a:t>Surpreenda com seu sorriso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672" y="2492896"/>
            <a:ext cx="6408712" cy="350785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672" y="2492896"/>
            <a:ext cx="6408712" cy="3507854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 flipV="1">
            <a:off x="0" y="4221088"/>
            <a:ext cx="2267744" cy="23051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lip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8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7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Canto Diagonal Aparado 4"/>
          <p:cNvSpPr/>
          <p:nvPr/>
        </p:nvSpPr>
        <p:spPr>
          <a:xfrm>
            <a:off x="468313" y="476250"/>
            <a:ext cx="8207375" cy="5905500"/>
          </a:xfrm>
          <a:prstGeom prst="snip2Diag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611188" y="620713"/>
            <a:ext cx="7921625" cy="5616575"/>
          </a:xfrm>
          <a:prstGeom prst="snip2DiagRect">
            <a:avLst/>
          </a:prstGeom>
          <a:blipFill>
            <a:blip r:embed="rId3" cstate="print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755650" y="764705"/>
            <a:ext cx="7632700" cy="5251920"/>
          </a:xfrm>
          <a:prstGeom prst="snip2Diag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Dorotéia Gomes</a:t>
            </a:r>
          </a:p>
          <a:p>
            <a:pPr>
              <a:defRPr/>
            </a:pPr>
            <a:endParaRPr lang="pt-BR" dirty="0"/>
          </a:p>
        </p:txBody>
      </p:sp>
      <p:sp>
        <p:nvSpPr>
          <p:cNvPr id="14" name="Retângulo 13"/>
          <p:cNvSpPr/>
          <p:nvPr/>
        </p:nvSpPr>
        <p:spPr>
          <a:xfrm flipH="1">
            <a:off x="1064743" y="1049959"/>
            <a:ext cx="3219223" cy="187498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/>
              <a:t>Abuse do seu encanto</a:t>
            </a:r>
          </a:p>
          <a:p>
            <a:pPr algn="ctr"/>
            <a:r>
              <a:rPr lang="pt-BR" sz="2400" b="1" dirty="0"/>
              <a:t>A vida é única e intransponível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5986" y="3034162"/>
            <a:ext cx="3816427" cy="2532029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413" y="764705"/>
            <a:ext cx="3299752" cy="5236045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6195">
            <a:off x="7061031" y="-38507"/>
            <a:ext cx="2411761" cy="2116654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 flipV="1">
            <a:off x="0" y="4109806"/>
            <a:ext cx="2267744" cy="23051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Click="0" advTm="14000">
        <p14:ripple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6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Canto Diagonal Aparado 4"/>
          <p:cNvSpPr/>
          <p:nvPr/>
        </p:nvSpPr>
        <p:spPr>
          <a:xfrm>
            <a:off x="325438" y="617381"/>
            <a:ext cx="8207375" cy="5905500"/>
          </a:xfrm>
          <a:prstGeom prst="snip2Diag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489749" y="1052736"/>
            <a:ext cx="7538635" cy="5325682"/>
          </a:xfrm>
          <a:prstGeom prst="snip2DiagRect">
            <a:avLst/>
          </a:prstGeom>
          <a:blipFill>
            <a:blip r:embed="rId3" cstate="print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634212" y="795204"/>
            <a:ext cx="7632700" cy="5327650"/>
          </a:xfrm>
          <a:prstGeom prst="snip2Diag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pt-BR" dirty="0"/>
          </a:p>
        </p:txBody>
      </p:sp>
      <p:sp>
        <p:nvSpPr>
          <p:cNvPr id="23" name="Espaço Reservado para Rodapé 22"/>
          <p:cNvSpPr>
            <a:spLocks noGrp="1"/>
          </p:cNvSpPr>
          <p:nvPr>
            <p:ph type="ftr" sz="quarter" idx="11"/>
          </p:nvPr>
        </p:nvSpPr>
        <p:spPr>
          <a:xfrm>
            <a:off x="2843808" y="6667343"/>
            <a:ext cx="3175992" cy="54132"/>
          </a:xfrm>
        </p:spPr>
        <p:txBody>
          <a:bodyPr/>
          <a:lstStyle/>
          <a:p>
            <a:pPr>
              <a:defRPr/>
            </a:pPr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Dorotéia Gomes</a:t>
            </a:r>
          </a:p>
          <a:p>
            <a:pPr>
              <a:defRPr/>
            </a:pPr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 flipH="1">
            <a:off x="613719" y="816469"/>
            <a:ext cx="4147080" cy="311658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800" b="1" dirty="0"/>
              <a:t>Através da verdadeira fé</a:t>
            </a:r>
          </a:p>
          <a:p>
            <a:r>
              <a:rPr lang="pt-BR" sz="2800" b="1" dirty="0"/>
              <a:t>Carregando no peito a esperança</a:t>
            </a:r>
          </a:p>
          <a:p>
            <a:r>
              <a:rPr lang="pt-BR" sz="2800" b="1" dirty="0"/>
              <a:t>Iluminando por onde passar</a:t>
            </a:r>
          </a:p>
          <a:p>
            <a:r>
              <a:rPr lang="pt-BR" sz="2800" b="1" dirty="0"/>
              <a:t>Deixando um rastro de alegria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0800" y="1340768"/>
            <a:ext cx="3170906" cy="483062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212" y="3820545"/>
            <a:ext cx="4126587" cy="232357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4122" y="1214177"/>
            <a:ext cx="3364262" cy="497630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 flipV="1">
            <a:off x="0" y="4221088"/>
            <a:ext cx="2267744" cy="2305124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6312">
            <a:off x="7106103" y="401627"/>
            <a:ext cx="1885548" cy="1295556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600"/>
                            </p:stCondLst>
                            <p:childTnLst>
                              <p:par>
                                <p:cTn id="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8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200"/>
                            </p:stCondLst>
                            <p:childTnLst>
                              <p:par>
                                <p:cTn id="33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200"/>
                            </p:stCondLst>
                            <p:childTnLst>
                              <p:par>
                                <p:cTn id="37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25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150" decel="50000" fill="hold">
                                          <p:stCondLst>
                                            <p:cond delay="2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150" decel="50000" fill="hold">
                                          <p:stCondLst>
                                            <p:cond delay="2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7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13" name="Espaço Reservado para Conteúdo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Dorotéia Gomes</a:t>
            </a:r>
            <a:endParaRPr lang="pt-BR" b="1" dirty="0"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611188" y="620713"/>
            <a:ext cx="7921625" cy="5328567"/>
          </a:xfrm>
          <a:prstGeom prst="snip2DiagRect">
            <a:avLst/>
          </a:prstGeom>
          <a:blipFill>
            <a:blip r:embed="rId3" cstate="print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468313" y="476250"/>
            <a:ext cx="8207375" cy="5649913"/>
          </a:xfrm>
          <a:prstGeom prst="snip2DiagRect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755650" y="765175"/>
            <a:ext cx="7632700" cy="5087143"/>
          </a:xfrm>
          <a:prstGeom prst="snip2Diag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com Canto Diagonal Aparado 7"/>
          <p:cNvSpPr/>
          <p:nvPr/>
        </p:nvSpPr>
        <p:spPr>
          <a:xfrm>
            <a:off x="611188" y="638970"/>
            <a:ext cx="7921625" cy="5213348"/>
          </a:xfrm>
          <a:prstGeom prst="snip2DiagRect">
            <a:avLst/>
          </a:prstGeom>
          <a:blipFill>
            <a:blip r:embed="rId3" cstate="print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com Canto Diagonal Aparado 8"/>
          <p:cNvSpPr/>
          <p:nvPr/>
        </p:nvSpPr>
        <p:spPr>
          <a:xfrm>
            <a:off x="755650" y="759076"/>
            <a:ext cx="7632700" cy="4974180"/>
          </a:xfrm>
          <a:prstGeom prst="snip2Diag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pt-BR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30694">
            <a:off x="7182469" y="78267"/>
            <a:ext cx="2411761" cy="2116654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 flipH="1">
            <a:off x="784364" y="763358"/>
            <a:ext cx="5955530" cy="187498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800" b="1" dirty="0"/>
              <a:t>Não escondendo nenhum sentimento </a:t>
            </a:r>
          </a:p>
          <a:p>
            <a:r>
              <a:rPr lang="pt-BR" sz="2800" b="1" dirty="0"/>
              <a:t>Transpondo as adversidades</a:t>
            </a:r>
          </a:p>
          <a:p>
            <a:r>
              <a:rPr lang="pt-BR" sz="2800" b="1" dirty="0"/>
              <a:t>Não deixando nada escondido</a:t>
            </a:r>
          </a:p>
          <a:p>
            <a:r>
              <a:rPr lang="pt-BR" sz="2800" b="1" dirty="0"/>
              <a:t>Alimentando sonhos adquiridos</a:t>
            </a: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4519" y="2694449"/>
            <a:ext cx="6804944" cy="3142829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9267" y="2638342"/>
            <a:ext cx="6833657" cy="3213975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 flipV="1">
            <a:off x="0" y="2638343"/>
            <a:ext cx="1835314" cy="3887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733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8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100"/>
                            </p:stCondLst>
                            <p:childTnLst>
                              <p:par>
                                <p:cTn id="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4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4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9" name="Espaço Reservado para Conteúdo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Dorotéia Gomes</a:t>
            </a:r>
          </a:p>
          <a:p>
            <a:pPr>
              <a:defRPr/>
            </a:pPr>
            <a:endParaRPr lang="pt-BR" dirty="0"/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468313" y="476250"/>
            <a:ext cx="8207375" cy="5905500"/>
          </a:xfrm>
          <a:prstGeom prst="snip2Diag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727208" y="585444"/>
            <a:ext cx="7632700" cy="5327650"/>
          </a:xfrm>
          <a:prstGeom prst="snip2Diag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1611">
            <a:off x="6948264" y="8979"/>
            <a:ext cx="2411761" cy="2116654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 flipH="1">
            <a:off x="755650" y="710332"/>
            <a:ext cx="5955530" cy="187498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200" b="1" dirty="0"/>
              <a:t>Procurando a todos ajudar</a:t>
            </a:r>
          </a:p>
          <a:p>
            <a:r>
              <a:rPr lang="pt-BR" sz="3200" b="1" dirty="0"/>
              <a:t>Sem nada esperar ganhar</a:t>
            </a:r>
          </a:p>
          <a:p>
            <a:r>
              <a:rPr lang="pt-BR" sz="3200" b="1" dirty="0"/>
              <a:t>Mostre o quanto é feliz</a:t>
            </a:r>
          </a:p>
          <a:p>
            <a:r>
              <a:rPr lang="pt-BR" sz="3200" b="1" dirty="0"/>
              <a:t>Seu sorriso é contagioso</a:t>
            </a:r>
          </a:p>
        </p:txBody>
      </p:sp>
      <p:pic>
        <p:nvPicPr>
          <p:cNvPr id="12" name="Espaço Reservado para Conteúdo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436096" y="695040"/>
            <a:ext cx="1275084" cy="189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123" y="2617408"/>
            <a:ext cx="6704785" cy="3306383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747" y="2633284"/>
            <a:ext cx="6820770" cy="3383341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08634" y="2580126"/>
            <a:ext cx="3511682" cy="3420623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7204" y="2596002"/>
            <a:ext cx="3464426" cy="3420623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 flipV="1">
            <a:off x="0" y="2767879"/>
            <a:ext cx="2267744" cy="3953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422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gallery dir="l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1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8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8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800"/>
                            </p:stCondLst>
                            <p:childTnLst>
                              <p:par>
                                <p:cTn id="42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6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6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55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1" name="Espaço Reservado para Conteúdo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Dorotéia Gomes</a:t>
            </a:r>
          </a:p>
          <a:p>
            <a:pPr>
              <a:defRPr/>
            </a:pPr>
            <a:endParaRPr lang="pt-BR" dirty="0"/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468313" y="476250"/>
            <a:ext cx="8207375" cy="5905500"/>
          </a:xfrm>
          <a:prstGeom prst="snip2Diag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611188" y="620713"/>
            <a:ext cx="7921625" cy="5616575"/>
          </a:xfrm>
          <a:prstGeom prst="snip2DiagRect">
            <a:avLst/>
          </a:prstGeom>
          <a:blipFill>
            <a:blip r:embed="rId4" cstate="print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755650" y="765175"/>
            <a:ext cx="7632700" cy="5327650"/>
          </a:xfrm>
          <a:prstGeom prst="snip2Diag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pt-BR" b="1" dirty="0"/>
          </a:p>
        </p:txBody>
      </p:sp>
      <p:sp>
        <p:nvSpPr>
          <p:cNvPr id="9" name="Retângulo 8"/>
          <p:cNvSpPr/>
          <p:nvPr/>
        </p:nvSpPr>
        <p:spPr>
          <a:xfrm flipH="1">
            <a:off x="1064743" y="1049959"/>
            <a:ext cx="3219223" cy="187498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/>
              <a:t>Cumprimentando sempre com alegria</a:t>
            </a:r>
          </a:p>
          <a:p>
            <a:pPr algn="ctr"/>
            <a:r>
              <a:rPr lang="pt-BR" sz="2400" b="1" dirty="0"/>
              <a:t>Vai deixar onde passar contagiando outras pessoas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 flipV="1">
            <a:off x="179512" y="2956913"/>
            <a:ext cx="2592288" cy="360126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3966" y="857249"/>
            <a:ext cx="4166650" cy="5322669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3967" y="830611"/>
            <a:ext cx="4177762" cy="5322669"/>
          </a:xfrm>
          <a:prstGeom prst="rect">
            <a:avLst/>
          </a:prstGeom>
        </p:spPr>
      </p:pic>
      <p:pic>
        <p:nvPicPr>
          <p:cNvPr id="14" name="Espaço Reservado para Conteúdo 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771801" y="3069407"/>
            <a:ext cx="1393624" cy="2998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1611">
            <a:off x="6948264" y="8979"/>
            <a:ext cx="2411761" cy="2116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07246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9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100"/>
                            </p:stCondLst>
                            <p:childTnLst>
                              <p:par>
                                <p:cTn id="3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Dorotéia Gomes</a:t>
            </a:r>
          </a:p>
          <a:p>
            <a:pPr>
              <a:defRPr/>
            </a:pPr>
            <a:endParaRPr lang="pt-BR" dirty="0"/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468313" y="476250"/>
            <a:ext cx="8207375" cy="5905500"/>
          </a:xfrm>
          <a:prstGeom prst="snip2Diag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611188" y="620713"/>
            <a:ext cx="7921625" cy="5616575"/>
          </a:xfrm>
          <a:prstGeom prst="snip2DiagRect">
            <a:avLst/>
          </a:prstGeom>
          <a:blipFill>
            <a:blip r:embed="rId3" cstate="print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755650" y="765175"/>
            <a:ext cx="7632700" cy="5327650"/>
          </a:xfrm>
          <a:prstGeom prst="snip2Diag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 flipH="1">
            <a:off x="899592" y="819030"/>
            <a:ext cx="7488758" cy="187498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/>
              <a:t>Por isso não deixe de olhar para frente</a:t>
            </a:r>
          </a:p>
          <a:p>
            <a:pPr algn="ctr"/>
            <a:r>
              <a:rPr lang="pt-BR" sz="2400" b="1" dirty="0"/>
              <a:t>Para trás, ao redor de você sempre vai encontrar</a:t>
            </a:r>
          </a:p>
          <a:p>
            <a:pPr algn="ctr"/>
            <a:r>
              <a:rPr lang="pt-BR" sz="2400" b="1" dirty="0"/>
              <a:t>Alguém para compartilhar a felicidade do seu dia a dia.</a:t>
            </a: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2822936"/>
            <a:ext cx="7416750" cy="3062280"/>
          </a:xfrm>
          <a:prstGeom prst="rect">
            <a:avLst/>
          </a:prstGeom>
        </p:spPr>
      </p:pic>
      <p:pic>
        <p:nvPicPr>
          <p:cNvPr id="13" name="Espaço Reservado para Conteúdo 12"/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539" y="2813076"/>
            <a:ext cx="7427861" cy="3191201"/>
          </a:xfr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1611">
            <a:off x="7106329" y="-10054"/>
            <a:ext cx="2411761" cy="1597562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 flipV="1">
            <a:off x="179512" y="2956913"/>
            <a:ext cx="2592288" cy="3601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963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2000">
        <p14:gallery dir="l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1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Dorotéia Gomes</a:t>
            </a:r>
          </a:p>
          <a:p>
            <a:pPr>
              <a:defRPr/>
            </a:pPr>
            <a:endParaRPr lang="pt-BR" dirty="0"/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468313" y="476250"/>
            <a:ext cx="8207375" cy="5905500"/>
          </a:xfrm>
          <a:prstGeom prst="snip2Diag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611188" y="620713"/>
            <a:ext cx="7921625" cy="5616575"/>
          </a:xfrm>
          <a:prstGeom prst="snip2DiagRect">
            <a:avLst/>
          </a:prstGeom>
          <a:blipFill>
            <a:blip r:embed="rId3" cstate="print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766763" y="645199"/>
            <a:ext cx="7632700" cy="5327650"/>
          </a:xfrm>
          <a:prstGeom prst="snip2Diag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84845">
            <a:off x="7026440" y="-567"/>
            <a:ext cx="2411761" cy="2116654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 flipH="1">
            <a:off x="899592" y="832789"/>
            <a:ext cx="5883524" cy="461128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dirty="0"/>
              <a:t>Texto: Olhe sem medo</a:t>
            </a:r>
          </a:p>
          <a:p>
            <a:r>
              <a:rPr lang="pt-BR" sz="2400" dirty="0"/>
              <a:t>Autor: Celso </a:t>
            </a:r>
            <a:r>
              <a:rPr lang="pt-BR" sz="2400" dirty="0" err="1"/>
              <a:t>Ant</a:t>
            </a:r>
            <a:r>
              <a:rPr lang="pt-BR" sz="2400" dirty="0"/>
              <a:t> </a:t>
            </a:r>
            <a:r>
              <a:rPr lang="pt-BR" sz="2400" dirty="0" err="1"/>
              <a:t>Dembiski</a:t>
            </a:r>
            <a:endParaRPr lang="pt-BR" sz="2400" dirty="0"/>
          </a:p>
          <a:p>
            <a:r>
              <a:rPr lang="pt-BR" sz="2400" dirty="0"/>
              <a:t>Formatação: Dorotéia Gomes</a:t>
            </a:r>
          </a:p>
          <a:p>
            <a:r>
              <a:rPr lang="pt-BR" sz="2400" dirty="0"/>
              <a:t>Imagens: Meus arquivos</a:t>
            </a:r>
          </a:p>
          <a:p>
            <a:r>
              <a:rPr lang="pt-BR" sz="2400" dirty="0" err="1"/>
              <a:t>Música:Me</a:t>
            </a:r>
            <a:r>
              <a:rPr lang="pt-BR" sz="2400" dirty="0"/>
              <a:t> Lenine  Julieta </a:t>
            </a:r>
            <a:r>
              <a:rPr lang="pt-BR" sz="2400" dirty="0" err="1"/>
              <a:t>Venegas</a:t>
            </a:r>
            <a:r>
              <a:rPr lang="pt-BR" sz="2400" dirty="0"/>
              <a:t>   </a:t>
            </a:r>
            <a:r>
              <a:rPr lang="pt-BR" sz="2400" dirty="0" err="1"/>
              <a:t>Miedo</a:t>
            </a:r>
            <a:r>
              <a:rPr lang="pt-BR" sz="2400" dirty="0"/>
              <a:t> </a:t>
            </a:r>
          </a:p>
          <a:p>
            <a:r>
              <a:rPr lang="pt-BR" sz="2400" u="sng" dirty="0">
                <a:hlinkClick r:id="rId5"/>
              </a:rPr>
              <a:t>www.sergrasan.com/</a:t>
            </a:r>
            <a:r>
              <a:rPr lang="pt-BR" sz="2400" u="sng" dirty="0" err="1">
                <a:hlinkClick r:id="rId5"/>
              </a:rPr>
              <a:t>dorotéiagomesslides</a:t>
            </a:r>
            <a:endParaRPr lang="pt-BR" sz="2400" dirty="0"/>
          </a:p>
          <a:p>
            <a:r>
              <a:rPr lang="pt-BR" sz="2400" u="sng" dirty="0" smtClean="0">
                <a:hlinkClick r:id="rId6"/>
              </a:rPr>
              <a:t>www.doroteiagomes.recantodasletras.com</a:t>
            </a:r>
            <a:endParaRPr lang="pt-BR" sz="2400" u="sng" dirty="0" smtClean="0"/>
          </a:p>
          <a:p>
            <a:r>
              <a:rPr lang="pt-BR" sz="2400" u="sng" dirty="0" smtClean="0"/>
              <a:t>doroteiagomes06@gmail.com</a:t>
            </a:r>
            <a:endParaRPr lang="pt-BR" sz="2400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 flipV="1">
            <a:off x="0" y="4531916"/>
            <a:ext cx="8388350" cy="1713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054285"/>
      </p:ext>
    </p:extLst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6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700"/>
                            </p:stCondLst>
                            <p:childTnLst>
                              <p:par>
                                <p:cTn id="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900"/>
                            </p:stCondLst>
                            <p:childTnLst>
                              <p:par>
                                <p:cTn id="3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200"/>
                            </p:stCondLst>
                            <p:childTnLst>
                              <p:par>
                                <p:cTn id="3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800"/>
                            </p:stCondLst>
                            <p:childTnLst>
                              <p:par>
                                <p:cTn id="4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500"/>
                            </p:stCondLst>
                            <p:childTnLst>
                              <p:par>
                                <p:cTn id="5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trô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OLHE SEM MEDO</Template>
  <TotalTime>191</TotalTime>
  <Words>183</Words>
  <Application>Microsoft Office PowerPoint</Application>
  <PresentationFormat>Apresentação na tela (4:3)</PresentationFormat>
  <Paragraphs>51</Paragraphs>
  <Slides>11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Consolas</vt:lpstr>
      <vt:lpstr>Corbel</vt:lpstr>
      <vt:lpstr>Garamond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OLHE SEM MEDO</dc:title>
  <dc:creator>User;DOROTÉIA GOMES</dc:creator>
  <cp:lastModifiedBy>User</cp:lastModifiedBy>
  <cp:revision>20</cp:revision>
  <dcterms:created xsi:type="dcterms:W3CDTF">2014-08-17T21:45:18Z</dcterms:created>
  <dcterms:modified xsi:type="dcterms:W3CDTF">2014-08-18T00:56:30Z</dcterms:modified>
  <cp:category>REFLEXÃO</cp:category>
</cp:coreProperties>
</file>