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87" r:id="rId2"/>
    <p:sldId id="288" r:id="rId3"/>
    <p:sldId id="289" r:id="rId4"/>
    <p:sldId id="290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300" r:id="rId14"/>
    <p:sldId id="299" r:id="rId15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50000"/>
      </a:spcBef>
      <a:spcAft>
        <a:spcPct val="0"/>
      </a:spcAft>
      <a:defRPr sz="28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sz="28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sz="28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sz="28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sz="28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8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8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8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8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IwoDq58zspEGpawroBooQ==" hashData="tnAiIXURrvhgYWv9pENDpOIuQwzFKmH4Z8OhScPyOAR8+S5i7yhNQ/TkxiaO4Lyvt3HTCjNep1fSoiK7SCFG3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033CC"/>
    <a:srgbClr val="FF9900"/>
    <a:srgbClr val="33CC33"/>
    <a:srgbClr val="FF9999"/>
    <a:srgbClr val="9966FF"/>
    <a:srgbClr val="9999FF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700" autoAdjust="0"/>
  </p:normalViewPr>
  <p:slideViewPr>
    <p:cSldViewPr>
      <p:cViewPr varScale="1">
        <p:scale>
          <a:sx n="101" d="100"/>
          <a:sy n="101" d="100"/>
        </p:scale>
        <p:origin x="12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/>
            </a:lvl1pPr>
          </a:lstStyle>
          <a:p>
            <a:endParaRPr lang="it-IT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/>
            </a:lvl1pPr>
          </a:lstStyle>
          <a:p>
            <a:endParaRPr lang="it-IT"/>
          </a:p>
        </p:txBody>
      </p:sp>
      <p:sp>
        <p:nvSpPr>
          <p:cNvPr id="409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/>
            </a:lvl1pPr>
          </a:lstStyle>
          <a:p>
            <a:endParaRPr lang="it-IT"/>
          </a:p>
        </p:txBody>
      </p:sp>
      <p:sp>
        <p:nvSpPr>
          <p:cNvPr id="409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/>
            </a:lvl1pPr>
          </a:lstStyle>
          <a:p>
            <a:fld id="{D7733BB8-7A28-49DF-8072-BDC0F78DE5CD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723585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/>
            </a:lvl1pPr>
          </a:lstStyle>
          <a:p>
            <a:endParaRPr lang="it-IT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/>
            </a:lvl1pPr>
          </a:lstStyle>
          <a:p>
            <a:endParaRPr lang="it-IT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99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/>
            </a:lvl1pPr>
          </a:lstStyle>
          <a:p>
            <a:endParaRPr lang="it-IT"/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/>
            </a:lvl1pPr>
          </a:lstStyle>
          <a:p>
            <a:fld id="{B619CBC7-E67F-4248-9155-60ACA2540683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748096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9231AB-416D-4A8D-97FA-50B9082046C1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10760980"/>
      </p:ext>
    </p:extLst>
  </p:cSld>
  <p:clrMapOvr>
    <a:masterClrMapping/>
  </p:clrMapOvr>
  <p:transition>
    <p:sndAc>
      <p:stSnd loop="1">
        <p:snd r:embed="rId1" name="Roger Williams - Till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5803DB-CEBC-445A-AC0E-75A955FC68A0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77340011"/>
      </p:ext>
    </p:extLst>
  </p:cSld>
  <p:clrMapOvr>
    <a:masterClrMapping/>
  </p:clrMapOvr>
  <p:transition>
    <p:sndAc>
      <p:stSnd loop="1">
        <p:snd r:embed="rId1" name="Roger Williams - Till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B5A897-7A07-4EFB-B83A-58C28B86C12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38283803"/>
      </p:ext>
    </p:extLst>
  </p:cSld>
  <p:clrMapOvr>
    <a:masterClrMapping/>
  </p:clrMapOvr>
  <p:transition>
    <p:sndAc>
      <p:stSnd loop="1">
        <p:snd r:embed="rId1" name="Roger Williams - Till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05435-6977-404B-9ABC-687DA300B051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39296244"/>
      </p:ext>
    </p:extLst>
  </p:cSld>
  <p:clrMapOvr>
    <a:masterClrMapping/>
  </p:clrMapOvr>
  <p:transition>
    <p:sndAc>
      <p:stSnd loop="1">
        <p:snd r:embed="rId1" name="Roger Williams - Till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52DB33-E7CB-4A74-AFAB-B459CCD05B8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581514"/>
      </p:ext>
    </p:extLst>
  </p:cSld>
  <p:clrMapOvr>
    <a:masterClrMapping/>
  </p:clrMapOvr>
  <p:transition>
    <p:sndAc>
      <p:stSnd loop="1">
        <p:snd r:embed="rId1" name="Roger Williams - Till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670721-8FBE-4705-ACCC-26F599BD9C6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83926071"/>
      </p:ext>
    </p:extLst>
  </p:cSld>
  <p:clrMapOvr>
    <a:masterClrMapping/>
  </p:clrMapOvr>
  <p:transition>
    <p:sndAc>
      <p:stSnd loop="1">
        <p:snd r:embed="rId1" name="Roger Williams - Till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FE3A4D-DC50-49CA-A347-B267F814240A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21900126"/>
      </p:ext>
    </p:extLst>
  </p:cSld>
  <p:clrMapOvr>
    <a:masterClrMapping/>
  </p:clrMapOvr>
  <p:transition>
    <p:sndAc>
      <p:stSnd loop="1">
        <p:snd r:embed="rId1" name="Roger Williams - Till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2986AA-209B-4E04-A444-440FDDB17232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8702047"/>
      </p:ext>
    </p:extLst>
  </p:cSld>
  <p:clrMapOvr>
    <a:masterClrMapping/>
  </p:clrMapOvr>
  <p:transition>
    <p:sndAc>
      <p:stSnd loop="1">
        <p:snd r:embed="rId1" name="Roger Williams - Till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0484FD-D66F-424B-82F9-DA024B7C43D1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9259750"/>
      </p:ext>
    </p:extLst>
  </p:cSld>
  <p:clrMapOvr>
    <a:masterClrMapping/>
  </p:clrMapOvr>
  <p:transition>
    <p:sndAc>
      <p:stSnd loop="1">
        <p:snd r:embed="rId1" name="Roger Williams - Till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A55CB4-7708-418A-A76E-660ABD8DB2D7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66759976"/>
      </p:ext>
    </p:extLst>
  </p:cSld>
  <p:clrMapOvr>
    <a:masterClrMapping/>
  </p:clrMapOvr>
  <p:transition>
    <p:sndAc>
      <p:stSnd loop="1">
        <p:snd r:embed="rId1" name="Roger Williams - Till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573AA7-5A73-4C58-9949-145640522277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24224917"/>
      </p:ext>
    </p:extLst>
  </p:cSld>
  <p:clrMapOvr>
    <a:masterClrMapping/>
  </p:clrMapOvr>
  <p:transition>
    <p:sndAc>
      <p:stSnd loop="1">
        <p:snd r:embed="rId1" name="Roger Williams - Till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van de modeltitel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/>
            </a:lvl1pPr>
          </a:lstStyle>
          <a:p>
            <a:fld id="{D3B82B3B-2451-4D9F-A73F-6AA66BCDA511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ndAc>
      <p:stSnd loop="1">
        <p:snd r:embed="rId13" name="Roger Williams - Till.wav"/>
      </p:stSnd>
    </p:sndAc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FFFF00"/>
          </a:fgClr>
          <a:bgClr>
            <a:srgbClr val="FF0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99637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579300" y="-20598"/>
            <a:ext cx="4656336" cy="697799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4710" y="3418"/>
            <a:ext cx="4644010" cy="6957392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187624" y="1268759"/>
            <a:ext cx="6984776" cy="2808313"/>
          </a:xfrm>
          <a:prstGeom prst="rect">
            <a:avLst/>
          </a:prstGeom>
        </p:spPr>
        <p:txBody>
          <a:bodyPr>
            <a:prstTxWarp prst="textPlain">
              <a:avLst/>
            </a:prstTxWarp>
            <a:spAutoFit/>
            <a:scene3d>
              <a:camera prst="perspectiveContrastingRightFacing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pt-BR" dirty="0">
                <a:ln>
                  <a:solidFill>
                    <a:srgbClr val="FFFF00"/>
                  </a:solidFill>
                </a:ln>
                <a:solidFill>
                  <a:srgbClr val="CC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reflection blurRad="6350" stA="55000" endA="50" endPos="85000" dir="5400000" sy="-100000" algn="bl" rotWithShape="0"/>
                </a:effectLst>
                <a:latin typeface="Arial Black" panose="020B0A04020102020204" pitchFamily="34" charset="0"/>
              </a:rPr>
              <a:t>PARCERIA, RESPEITO, </a:t>
            </a:r>
            <a:endParaRPr lang="pt-BR" dirty="0" smtClean="0">
              <a:ln>
                <a:solidFill>
                  <a:srgbClr val="FFFF00"/>
                </a:solidFill>
              </a:ln>
              <a:solidFill>
                <a:srgbClr val="CC00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reflection blurRad="6350" stA="55000" endA="50" endPos="85000" dir="5400000" sy="-100000" algn="bl" rotWithShape="0"/>
              </a:effectLst>
              <a:latin typeface="Arial Black" panose="020B0A04020102020204" pitchFamily="34" charset="0"/>
            </a:endParaRPr>
          </a:p>
          <a:p>
            <a:r>
              <a:rPr lang="pt-BR" dirty="0" smtClean="0">
                <a:ln>
                  <a:solidFill>
                    <a:srgbClr val="FFFF00"/>
                  </a:solidFill>
                </a:ln>
                <a:solidFill>
                  <a:srgbClr val="CC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reflection blurRad="6350" stA="55000" endA="50" endPos="85000" dir="5400000" sy="-100000" algn="bl" rotWithShape="0"/>
                </a:effectLst>
                <a:latin typeface="Arial Black" panose="020B0A04020102020204" pitchFamily="34" charset="0"/>
              </a:rPr>
              <a:t>AMOR </a:t>
            </a:r>
            <a:r>
              <a:rPr lang="pt-BR" dirty="0">
                <a:ln>
                  <a:solidFill>
                    <a:srgbClr val="FFFF00"/>
                  </a:solidFill>
                </a:ln>
                <a:solidFill>
                  <a:srgbClr val="CC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reflection blurRad="6350" stA="55000" endA="50" endPos="85000" dir="5400000" sy="-100000" algn="bl" rotWithShape="0"/>
                </a:effectLst>
                <a:latin typeface="Arial Black" panose="020B0A04020102020204" pitchFamily="34" charset="0"/>
              </a:rPr>
              <a:t>E EQUILÍBRIO...</a:t>
            </a:r>
          </a:p>
        </p:txBody>
      </p:sp>
      <p:sp>
        <p:nvSpPr>
          <p:cNvPr id="6" name="Retângulo 5"/>
          <p:cNvSpPr/>
          <p:nvPr/>
        </p:nvSpPr>
        <p:spPr>
          <a:xfrm>
            <a:off x="3206913" y="6306710"/>
            <a:ext cx="59927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                                  AUTOMÁTICO</a:t>
            </a: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699980" y="6065310"/>
            <a:ext cx="6912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Apresentação: Doroteia Gomes </a:t>
            </a:r>
          </a:p>
        </p:txBody>
      </p:sp>
      <p:sp>
        <p:nvSpPr>
          <p:cNvPr id="8" name="Retângulo 7"/>
          <p:cNvSpPr/>
          <p:nvPr/>
        </p:nvSpPr>
        <p:spPr>
          <a:xfrm>
            <a:off x="699980" y="5493760"/>
            <a:ext cx="66803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Texto: Norma Aparecida Silveira Moraes</a:t>
            </a:r>
          </a:p>
        </p:txBody>
      </p:sp>
    </p:spTree>
  </p:cSld>
  <p:clrMapOvr>
    <a:masterClrMapping/>
  </p:clrMapOvr>
  <p:transition advClick="0" advTm="14000">
    <p:sndAc>
      <p:stSnd loop="1">
        <p:snd r:embed="rId2" name="Roger Williams - Ti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40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900"/>
                            </p:stCondLst>
                            <p:childTnLst>
                              <p:par>
                                <p:cTn id="3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650"/>
                            </p:stCondLst>
                            <p:childTnLst>
                              <p:par>
                                <p:cTn id="4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Vert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36104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3356992"/>
            <a:ext cx="7704856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pc="50" dirty="0">
                <a:ln w="0"/>
                <a:solidFill>
                  <a:srgbClr val="FFFF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Falando em </a:t>
            </a:r>
            <a:r>
              <a:rPr lang="pt-BR" spc="50" dirty="0" err="1">
                <a:ln w="0"/>
                <a:solidFill>
                  <a:srgbClr val="FFFF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auto-sabotagem</a:t>
            </a:r>
            <a:endParaRPr lang="pt-BR" spc="50" dirty="0">
              <a:ln w="0"/>
              <a:solidFill>
                <a:srgbClr val="FFFF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r>
              <a:rPr lang="pt-BR" spc="50" dirty="0">
                <a:ln w="0"/>
                <a:solidFill>
                  <a:srgbClr val="FFFF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 reflexão é bem vinda</a:t>
            </a:r>
          </a:p>
          <a:p>
            <a:r>
              <a:rPr lang="pt-BR" spc="50" dirty="0">
                <a:ln w="0"/>
                <a:solidFill>
                  <a:srgbClr val="FFFF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Ter respeito e parceria...</a:t>
            </a:r>
          </a:p>
          <a:p>
            <a:r>
              <a:rPr lang="pt-BR" spc="50" dirty="0">
                <a:ln w="0"/>
                <a:solidFill>
                  <a:srgbClr val="FFFF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pt-BR" spc="50" dirty="0" smtClean="0">
                <a:ln w="0"/>
                <a:solidFill>
                  <a:srgbClr val="FFFF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É </a:t>
            </a:r>
            <a:r>
              <a:rPr lang="pt-BR" spc="50" dirty="0">
                <a:ln w="0"/>
                <a:solidFill>
                  <a:srgbClr val="FFFF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visar a felicidade e equilíbrio</a:t>
            </a:r>
          </a:p>
          <a:p>
            <a:r>
              <a:rPr lang="pt-BR" spc="50" dirty="0">
                <a:ln w="0"/>
                <a:solidFill>
                  <a:srgbClr val="FFFF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pt-BR" spc="50" dirty="0" smtClean="0">
                <a:ln w="0"/>
                <a:solidFill>
                  <a:srgbClr val="FFFF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É </a:t>
            </a:r>
            <a:r>
              <a:rPr lang="pt-BR" spc="50" dirty="0">
                <a:ln w="0"/>
                <a:solidFill>
                  <a:srgbClr val="FFFF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para isto que Deus criou o homem.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29129679"/>
      </p:ext>
    </p:extLst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99392"/>
            <a:ext cx="9144000" cy="69573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3717032"/>
            <a:ext cx="806489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 </a:t>
            </a:r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O desenvolvimento e evolução</a:t>
            </a:r>
          </a:p>
          <a:p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pt-BR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É </a:t>
            </a:r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 meta de todo ser humano</a:t>
            </a:r>
          </a:p>
          <a:p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O diálogo e o entendimento</a:t>
            </a:r>
          </a:p>
          <a:p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pt-BR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É </a:t>
            </a:r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prenúncio de crescimento pessoal</a:t>
            </a:r>
          </a:p>
          <a:p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Com parceria e compreensão....</a:t>
            </a:r>
          </a:p>
        </p:txBody>
      </p:sp>
    </p:spTree>
    <p:extLst>
      <p:ext uri="{BB962C8B-B14F-4D97-AF65-F5344CB8AC3E}">
        <p14:creationId xmlns:p14="http://schemas.microsoft.com/office/powerpoint/2010/main" val="3366961045"/>
      </p:ext>
    </p:extLst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laid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70294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3789040"/>
            <a:ext cx="748883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O amor também tem sustentabilidade</a:t>
            </a:r>
          </a:p>
          <a:p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Quando se respeita o direito do outro</a:t>
            </a:r>
          </a:p>
          <a:p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Pois cada um é único, com diferenças,</a:t>
            </a:r>
          </a:p>
          <a:p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pt-BR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É </a:t>
            </a:r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esta diversidade, que se faz aprendiz</a:t>
            </a:r>
          </a:p>
          <a:p>
            <a:r>
              <a:rPr lang="pt-BR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Moldando a personalidade...</a:t>
            </a:r>
          </a:p>
        </p:txBody>
      </p:sp>
    </p:spTree>
    <p:extLst>
      <p:ext uri="{BB962C8B-B14F-4D97-AF65-F5344CB8AC3E}">
        <p14:creationId xmlns:p14="http://schemas.microsoft.com/office/powerpoint/2010/main" val="1358253641"/>
      </p:ext>
    </p:extLst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ave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1704" y="0"/>
            <a:ext cx="916570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11560" y="3501008"/>
            <a:ext cx="777686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As crises da existência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Advém dos conflitos...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Quando o egoísmo é maior que o amor,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E o narcisismo tempestuoso toma conta,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Mas tudo pode ser aprendido com paciência.</a:t>
            </a:r>
            <a:endParaRPr lang="pt-BR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5118425"/>
      </p:ext>
    </p:extLst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59432"/>
            <a:ext cx="9144000" cy="799288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5536" y="0"/>
            <a:ext cx="874846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 reflexão e autoconhecimento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r>
              <a:rPr lang="pt-BR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È</a:t>
            </a:r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um atributo necessário...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Para conquistar o espaço, O SER...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Que cada um tem como presente de vida,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Com autoconsciência e reconhecimento...</a:t>
            </a:r>
          </a:p>
        </p:txBody>
      </p:sp>
    </p:spTree>
    <p:extLst>
      <p:ext uri="{BB962C8B-B14F-4D97-AF65-F5344CB8AC3E}">
        <p14:creationId xmlns:p14="http://schemas.microsoft.com/office/powerpoint/2010/main" val="2330544297"/>
      </p:ext>
    </p:extLst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chemeClr val="tx2"/>
          </a:fgClr>
          <a:bgClr>
            <a:schemeClr val="accent2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76853" cy="710140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260648"/>
            <a:ext cx="936104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O amor, supera com mais igualdade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A dignidade humana, desejando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A felicidade e a paz profunda...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Que todos almejam em suas almas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Viver em parceria, respeito e liberdade</a:t>
            </a:r>
          </a:p>
        </p:txBody>
      </p:sp>
    </p:spTree>
    <p:extLst>
      <p:ext uri="{BB962C8B-B14F-4D97-AF65-F5344CB8AC3E}">
        <p14:creationId xmlns:p14="http://schemas.microsoft.com/office/powerpoint/2010/main" val="1464001870"/>
      </p:ext>
    </p:extLst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tx1"/>
          </a:fgClr>
          <a:bgClr>
            <a:srgbClr val="00B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5536" y="1"/>
            <a:ext cx="874846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 </a:t>
            </a:r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Liberdade não é fazer o que se deseja,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r>
              <a:rPr lang="pt-BR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É </a:t>
            </a:r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também saber conduzir a própria vida....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Superar, consertar e crescer é evoluir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Fundamentalmente ser fraterno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Igualdade é que se almeja...	</a:t>
            </a:r>
          </a:p>
        </p:txBody>
      </p:sp>
    </p:spTree>
    <p:extLst>
      <p:ext uri="{BB962C8B-B14F-4D97-AF65-F5344CB8AC3E}">
        <p14:creationId xmlns:p14="http://schemas.microsoft.com/office/powerpoint/2010/main" val="4269605659"/>
      </p:ext>
    </p:extLst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horzBrick">
          <a:fgClr>
            <a:schemeClr val="tx1"/>
          </a:fgClr>
          <a:bgClr>
            <a:schemeClr val="accent2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5536" y="188640"/>
            <a:ext cx="806489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O amor próprio nos conduz a sobrevivência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Aprendendo com a própria vida...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As lições de cada dia, (destino</a:t>
            </a:r>
            <a:r>
              <a:rPr lang="pt-BR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??!!)</a:t>
            </a:r>
            <a:endParaRPr lang="pt-BR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A causalidade que o tempo determina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Pelo que fizemos em nossa existência...</a:t>
            </a:r>
          </a:p>
        </p:txBody>
      </p:sp>
    </p:spTree>
    <p:extLst>
      <p:ext uri="{BB962C8B-B14F-4D97-AF65-F5344CB8AC3E}">
        <p14:creationId xmlns:p14="http://schemas.microsoft.com/office/powerpoint/2010/main" val="1399173952"/>
      </p:ext>
    </p:extLst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116632"/>
            <a:ext cx="910850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O tempo é curto, a vida é ação....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O agora é bastante para ser vivido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Sem deixar tudo para amanhã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A incerteza de um novo dia acontecer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Pode mudar, e não ter mais solução...</a:t>
            </a:r>
          </a:p>
        </p:txBody>
      </p:sp>
    </p:spTree>
    <p:extLst>
      <p:ext uri="{BB962C8B-B14F-4D97-AF65-F5344CB8AC3E}">
        <p14:creationId xmlns:p14="http://schemas.microsoft.com/office/powerpoint/2010/main" val="3191772392"/>
      </p:ext>
    </p:extLst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DnDiag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7504" y="3140968"/>
            <a:ext cx="903649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O mandamento é ser feliz e amar...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Construir um futuro de paz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De equilíbrio no mundo circundante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Elaborando as crises existenciais...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No palco da vida sempre atuar...</a:t>
            </a:r>
          </a:p>
        </p:txBody>
      </p:sp>
    </p:spTree>
    <p:extLst>
      <p:ext uri="{BB962C8B-B14F-4D97-AF65-F5344CB8AC3E}">
        <p14:creationId xmlns:p14="http://schemas.microsoft.com/office/powerpoint/2010/main" val="2868476623"/>
      </p:ext>
    </p:extLst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396536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123728" y="116632"/>
            <a:ext cx="669674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 premissa é a sabedoria..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De tentar conciliar as relações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Avaliando o próprio comportamento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E respeitando a amor que nasce...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E que somente nos trás alegria...</a:t>
            </a:r>
          </a:p>
        </p:txBody>
      </p:sp>
    </p:spTree>
    <p:extLst>
      <p:ext uri="{BB962C8B-B14F-4D97-AF65-F5344CB8AC3E}">
        <p14:creationId xmlns:p14="http://schemas.microsoft.com/office/powerpoint/2010/main" val="2879961719"/>
      </p:ext>
    </p:extLst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468544" cy="70294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55576" y="332656"/>
            <a:ext cx="838842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PESSOAS QUERIDAS! FELICIDADES MIL...</a:t>
            </a:r>
          </a:p>
          <a:p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r>
              <a:rPr lang="pt-BR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VOCÊ </a:t>
            </a:r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PODE...</a:t>
            </a:r>
            <a:r>
              <a:rPr lang="pt-BR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VOCÊ </a:t>
            </a:r>
            <a:r>
              <a:rPr lang="pt-BR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CONSEGUE!!!!!!!!!!!!</a:t>
            </a:r>
          </a:p>
        </p:txBody>
      </p:sp>
    </p:spTree>
    <p:extLst>
      <p:ext uri="{BB962C8B-B14F-4D97-AF65-F5344CB8AC3E}">
        <p14:creationId xmlns:p14="http://schemas.microsoft.com/office/powerpoint/2010/main" val="3821996311"/>
      </p:ext>
    </p:extLst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75" t="-1730" r="-399" b="4932"/>
          <a:stretch/>
        </p:blipFill>
        <p:spPr>
          <a:xfrm>
            <a:off x="0" y="-254024"/>
            <a:ext cx="9252520" cy="71287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755576" y="3140968"/>
            <a:ext cx="5760640" cy="343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>
                <a:ln w="66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Texto: PARCERIA, RESPEITO, AMOR E EQUILÍBRIO...</a:t>
            </a:r>
          </a:p>
          <a:p>
            <a:r>
              <a:rPr lang="pt-BR" sz="2000" dirty="0">
                <a:ln w="66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Autor: Norma Aparecida Silveira de Moraes</a:t>
            </a:r>
          </a:p>
          <a:p>
            <a:r>
              <a:rPr lang="pt-BR" sz="2000" dirty="0">
                <a:ln w="66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Formatação: Dorotéia Gomes</a:t>
            </a:r>
          </a:p>
          <a:p>
            <a:r>
              <a:rPr lang="pt-BR" sz="2000" dirty="0">
                <a:ln w="66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Divulgação: www.sergrasan.com</a:t>
            </a:r>
          </a:p>
          <a:p>
            <a:r>
              <a:rPr lang="pt-BR" sz="2000" dirty="0">
                <a:ln w="66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Doroteia Gomes Slides</a:t>
            </a:r>
          </a:p>
          <a:p>
            <a:r>
              <a:rPr lang="pt-BR" sz="2000" dirty="0">
                <a:ln w="66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</a:t>
            </a:r>
            <a:r>
              <a:rPr lang="pt-BR" sz="2000" dirty="0" smtClean="0">
                <a:ln w="66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oroteiagomes06@gmail.com</a:t>
            </a:r>
            <a:endParaRPr lang="pt-BR" sz="2000" dirty="0">
              <a:ln w="6600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1800" dirty="0" smtClean="0">
                <a:ln w="66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                                                                                  </a:t>
            </a:r>
            <a:endParaRPr lang="pt-BR" sz="1800" dirty="0">
              <a:ln w="6600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076056" y="5445223"/>
            <a:ext cx="36004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Norma Silveira Moraes Slides</a:t>
            </a:r>
          </a:p>
          <a:p>
            <a:r>
              <a:rPr lang="pt-BR" sz="2000" dirty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psico.normam@gmail.com</a:t>
            </a:r>
          </a:p>
        </p:txBody>
      </p:sp>
    </p:spTree>
    <p:extLst>
      <p:ext uri="{BB962C8B-B14F-4D97-AF65-F5344CB8AC3E}">
        <p14:creationId xmlns:p14="http://schemas.microsoft.com/office/powerpoint/2010/main" val="3874384213"/>
      </p:ext>
    </p:extLst>
  </p:cSld>
  <p:clrMapOvr>
    <a:masterClrMapping/>
  </p:clrMapOvr>
  <p:transition advClick="0"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70339-NaoSeiCoraCoralina(comsom)">
  <a:themeElements>
    <a:clrScheme name="70339-NaoSeiCoraCoralina(comsom)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70339-NaoSeiCoraCoralina(comsom)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nl-NL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nl-NL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70339-NaoSeiCoraCoralina(comsom)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0339-NaoSeiCoraCoralina(comsom)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0339-NaoSeiCoraCoralina(comsom)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0339-NaoSeiCoraCoralina(comsom)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0339-NaoSeiCoraCoralina(comsom)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0339-NaoSeiCoraCoralina(comsom)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0339-NaoSeiCoraCoralina(comsom)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PARCERIA, RESPEITO, AMOR E EQUILÍBRIO...</Template>
  <TotalTime>0</TotalTime>
  <Words>460</Words>
  <Application>Microsoft Office PowerPoint</Application>
  <PresentationFormat>Apresentação na tela (4:3)</PresentationFormat>
  <Paragraphs>71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Arial Black</vt:lpstr>
      <vt:lpstr>Times New Roman</vt:lpstr>
      <vt:lpstr>70339-NaoSeiCoraCoralina(comsom)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</cp:revision>
  <dcterms:created xsi:type="dcterms:W3CDTF">2013-08-19T13:14:25Z</dcterms:created>
  <dcterms:modified xsi:type="dcterms:W3CDTF">2013-08-19T13:16:29Z</dcterms:modified>
</cp:coreProperties>
</file>