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9" r:id="rId3"/>
    <p:sldId id="260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q/MLSt2+TnYxbWS3Igz2A==" hashData="80f6jwNqpdXmBb1L7Ap33IqM4X5o0p+cuPxskil/0gKlyFIB//FgkFhIVySHXxqbHDbeEQYldozYjJFNSSDzl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6600"/>
    <a:srgbClr val="990099"/>
    <a:srgbClr val="6600FF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30" autoAdjust="0"/>
    <p:restoredTop sz="94660"/>
  </p:normalViewPr>
  <p:slideViewPr>
    <p:cSldViewPr>
      <p:cViewPr varScale="1">
        <p:scale>
          <a:sx n="74" d="100"/>
          <a:sy n="74" d="100"/>
        </p:scale>
        <p:origin x="120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990099"/>
          </a:fgClr>
          <a:bgClr>
            <a:srgbClr val="FF66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6C840-D8B2-45E6-B059-208917002933}" type="datetimeFigureOut">
              <a:rPr lang="pt-BR" smtClean="0"/>
              <a:t>01/09/2014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A4587-2AF6-4880-9D4C-E64583C39B17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ergrasan.com/doroteiagomesslides" TargetMode="External"/><Relationship Id="rId5" Type="http://schemas.openxmlformats.org/officeDocument/2006/relationships/image" Target="../media/image28.jpe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0688"/>
            <a:ext cx="9144000" cy="623731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0688"/>
            <a:ext cx="9144000" cy="6237312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 rot="5400000">
            <a:off x="4078796" y="-4259326"/>
            <a:ext cx="914400" cy="9433051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1" y="-38100"/>
            <a:ext cx="4667250" cy="952500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1371600" y="3105835"/>
            <a:ext cx="6872808" cy="3416320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À DESCOBERTA DO </a:t>
            </a:r>
            <a:endParaRPr lang="pt-BR" sz="5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AMOR </a:t>
            </a:r>
            <a:r>
              <a:rPr lang="pt-B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 rot="2646514">
            <a:off x="5893046" y="1199105"/>
            <a:ext cx="3765105" cy="701334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/>
              <a:t>Formatação: Dorotéia Gomes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3419687719"/>
      </p:ext>
    </p:extLst>
  </p:cSld>
  <p:clrMapOvr>
    <a:masterClrMapping/>
  </p:clrMapOvr>
  <p:transition advClick="0" advTm="15000">
    <p:sndAc>
      <p:stSnd>
        <p:snd r:embed="rId2" name="Sade   Parad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200"/>
                            </p:stCondLst>
                            <p:childTnLst>
                              <p:par>
                                <p:cTn id="1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200"/>
                            </p:stCondLst>
                            <p:childTnLst>
                              <p:par>
                                <p:cTn id="2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84" y="945188"/>
            <a:ext cx="9149983" cy="5912812"/>
          </a:xfrm>
        </p:spPr>
      </p:pic>
      <p:sp>
        <p:nvSpPr>
          <p:cNvPr id="5" name="Retângulo 4"/>
          <p:cNvSpPr/>
          <p:nvPr/>
        </p:nvSpPr>
        <p:spPr>
          <a:xfrm rot="5400000">
            <a:off x="4078796" y="-4259326"/>
            <a:ext cx="914400" cy="9433051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1" y="-38100"/>
            <a:ext cx="4667250" cy="952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14400"/>
            <a:ext cx="4499992" cy="59436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499992" y="914400"/>
            <a:ext cx="4623174" cy="5943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14400"/>
            <a:ext cx="9144000" cy="59435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29673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1115616" y="5805264"/>
            <a:ext cx="5742385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Ensaia um sorriso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oferece-o a quem não teve nenhum.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827584" y="5805264"/>
            <a:ext cx="6336704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Ensaia um sorriso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oferece-o a quem não teve nenhum.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53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8.33333E-7 1.85185E-6 L 8.33333E-7 -0.07222 " pathEditMode="relative" rAng="0" ptsTypes="AA">
                                      <p:cBhvr>
                                        <p:cTn id="3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84" y="873336"/>
            <a:ext cx="9149983" cy="5984664"/>
          </a:xfrm>
        </p:spPr>
      </p:pic>
      <p:sp>
        <p:nvSpPr>
          <p:cNvPr id="4" name="Retângulo 3"/>
          <p:cNvSpPr/>
          <p:nvPr/>
        </p:nvSpPr>
        <p:spPr>
          <a:xfrm rot="5400000">
            <a:off x="4078797" y="-4259325"/>
            <a:ext cx="914400" cy="9433049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1" y="-38100"/>
            <a:ext cx="4667250" cy="952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4544" y="873336"/>
            <a:ext cx="9456576" cy="598466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4544" y="873336"/>
            <a:ext cx="9471686" cy="601186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-5984" y="1787738"/>
            <a:ext cx="4577984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Agarra um raio de sol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desprende-o onde houver noite</a:t>
            </a: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0" y="1787738"/>
            <a:ext cx="4572000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Agarra um raio de sol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desprende-o onde houver noite. </a:t>
            </a: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74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1" y="812500"/>
            <a:ext cx="9252522" cy="6144891"/>
          </a:xfrm>
        </p:spPr>
      </p:pic>
      <p:sp>
        <p:nvSpPr>
          <p:cNvPr id="4" name="Retângulo 3"/>
          <p:cNvSpPr/>
          <p:nvPr/>
        </p:nvSpPr>
        <p:spPr>
          <a:xfrm rot="5400000">
            <a:off x="4114799" y="-4223321"/>
            <a:ext cx="914400" cy="9361041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1" y="-38100"/>
            <a:ext cx="4667250" cy="952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3" y="848295"/>
            <a:ext cx="9283128" cy="615622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15816" y="5733256"/>
            <a:ext cx="5544616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Descobre uma nascente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nela limpa quem vive na lama.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086049" y="4659462"/>
            <a:ext cx="432048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3419872" y="5733256"/>
            <a:ext cx="4536504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Descobre uma nascente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nela limpa quem vive na lama.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39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14400"/>
            <a:ext cx="9144000" cy="5943600"/>
          </a:xfrm>
        </p:spPr>
      </p:pic>
      <p:sp>
        <p:nvSpPr>
          <p:cNvPr id="4" name="Retângulo 3"/>
          <p:cNvSpPr/>
          <p:nvPr/>
        </p:nvSpPr>
        <p:spPr>
          <a:xfrm rot="5400000">
            <a:off x="4078797" y="-4259325"/>
            <a:ext cx="914400" cy="9433049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1" y="-38100"/>
            <a:ext cx="4667250" cy="952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8835" y="914400"/>
            <a:ext cx="4653178" cy="59436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3" y="914400"/>
            <a:ext cx="4716015" cy="59436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372199" y="4675496"/>
            <a:ext cx="236544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Toma uma lágrima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 pousa-a em quem nunca chorou. </a:t>
            </a:r>
            <a:endParaRPr lang="pt-BR" sz="2400" b="1" dirty="0">
              <a:solidFill>
                <a:srgbClr val="FF0000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6372198" y="4675496"/>
            <a:ext cx="236544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Toma uma lágrima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 pousa-a em quem nunca chorou. 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349201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Click="0" advTm="12000">
        <p15:prstTrans prst="peelOff" invX="1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88889E-6 7.40741E-7 L -3.88889E-6 -0.07222 " pathEditMode="relative" rAng="0" ptsTypes="AA">
                                      <p:cBhvr>
                                        <p:cTn id="29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3" y="914400"/>
            <a:ext cx="9138017" cy="6115000"/>
          </a:xfrm>
        </p:spPr>
      </p:pic>
      <p:sp>
        <p:nvSpPr>
          <p:cNvPr id="4" name="Retângulo 3"/>
          <p:cNvSpPr/>
          <p:nvPr/>
        </p:nvSpPr>
        <p:spPr>
          <a:xfrm rot="5400000">
            <a:off x="4114801" y="-4223321"/>
            <a:ext cx="914400" cy="9361041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1" y="-38100"/>
            <a:ext cx="4667250" cy="952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84" y="872006"/>
            <a:ext cx="9149984" cy="615739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424" y="872006"/>
            <a:ext cx="9221424" cy="615739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1189040"/>
            <a:ext cx="3240360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Ganha coragem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dá-a a quem não sabe lutar. </a:t>
            </a: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-185946" y="1189039"/>
            <a:ext cx="3821842" cy="1574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Ganha coragem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dá-a a quem não sabe lutar. </a:t>
            </a:r>
            <a:r>
              <a:rPr lang="pt-BR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3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19" y="846138"/>
            <a:ext cx="9252520" cy="6183262"/>
          </a:xfrm>
        </p:spPr>
      </p:pic>
      <p:sp>
        <p:nvSpPr>
          <p:cNvPr id="4" name="Retângulo 3"/>
          <p:cNvSpPr/>
          <p:nvPr/>
        </p:nvSpPr>
        <p:spPr>
          <a:xfrm rot="5400000">
            <a:off x="4114801" y="-4223321"/>
            <a:ext cx="914400" cy="9361041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1" y="-38100"/>
            <a:ext cx="4667250" cy="952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2" y="914399"/>
            <a:ext cx="4752529" cy="611499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9992" y="915270"/>
            <a:ext cx="4638025" cy="611412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75856" y="5661249"/>
            <a:ext cx="3312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Inventa a vida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 conta-a a quem nada compreende. </a:t>
            </a:r>
            <a:endParaRPr lang="pt-BR" sz="2400" b="1" dirty="0">
              <a:solidFill>
                <a:srgbClr val="FF0000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2699792" y="5661248"/>
            <a:ext cx="44245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Inventa a vida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 conta-a a quem nada compreende. 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1685287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111E-6 -3.7037E-6 L 1.11111E-6 -0.07222 " pathEditMode="relative" rAng="0" ptsTypes="AA">
                                      <p:cBhvr>
                                        <p:cTn id="19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4814" y="914400"/>
            <a:ext cx="9501350" cy="5943601"/>
          </a:xfrm>
        </p:spPr>
      </p:pic>
      <p:sp>
        <p:nvSpPr>
          <p:cNvPr id="4" name="Retângulo 3"/>
          <p:cNvSpPr/>
          <p:nvPr/>
        </p:nvSpPr>
        <p:spPr>
          <a:xfrm rot="5400000">
            <a:off x="4120783" y="-4114800"/>
            <a:ext cx="914400" cy="9144000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1" y="-38100"/>
            <a:ext cx="4667250" cy="952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018" y="903736"/>
            <a:ext cx="4590010" cy="595426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9993" y="893071"/>
            <a:ext cx="4745992" cy="596492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1438968"/>
            <a:ext cx="3892242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Enche-te de esperança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vive á sua luz.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-828600" y="1438967"/>
            <a:ext cx="6480720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Enche-te de esperança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vive á sua luz.</a:t>
            </a: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33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14:rippl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2222E-6 -3.33333E-6 L 4.72222E-6 -0.07222 " pathEditMode="relative" rAng="0" ptsTypes="AA">
                                      <p:cBhvr>
                                        <p:cTn id="2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84" y="813638"/>
            <a:ext cx="9149983" cy="6044362"/>
          </a:xfrm>
        </p:spPr>
      </p:pic>
      <p:sp>
        <p:nvSpPr>
          <p:cNvPr id="4" name="Retângulo 3"/>
          <p:cNvSpPr/>
          <p:nvPr/>
        </p:nvSpPr>
        <p:spPr>
          <a:xfrm rot="5400000">
            <a:off x="4120783" y="-4114800"/>
            <a:ext cx="914400" cy="9144000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1" y="-38100"/>
            <a:ext cx="4667250" cy="952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68" y="914400"/>
            <a:ext cx="9143999" cy="59436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983" y="1518400"/>
            <a:ext cx="5862162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Enriquece-te de bondade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oferece-a a quem não sabe dar.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683568" y="1518400"/>
            <a:ext cx="4464496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Enriquece-te de bondade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oferece-a a quem não sabe dar.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876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000">
        <p15:prstTrans prst="peelOff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624050"/>
            <a:ext cx="9292563" cy="6477357"/>
          </a:xfrm>
        </p:spPr>
      </p:pic>
      <p:sp>
        <p:nvSpPr>
          <p:cNvPr id="4" name="Retângulo 3"/>
          <p:cNvSpPr/>
          <p:nvPr/>
        </p:nvSpPr>
        <p:spPr>
          <a:xfrm rot="5400000">
            <a:off x="4120783" y="-4114800"/>
            <a:ext cx="914400" cy="9144000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1" y="-38100"/>
            <a:ext cx="4667250" cy="952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1" y="879625"/>
            <a:ext cx="9292563" cy="622178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" y="1340768"/>
            <a:ext cx="4067943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Vive com amor </a:t>
            </a:r>
            <a:b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fá-lo conhecer ao Mundo.</a:t>
            </a:r>
            <a:endParaRPr lang="pt-BR" sz="2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07504" y="1340768"/>
            <a:ext cx="3888432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Vive com amor </a:t>
            </a:r>
            <a:b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fá-lo conhecer ao Mundo.</a:t>
            </a:r>
            <a:endParaRPr lang="pt-BR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36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9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888642"/>
            <a:ext cx="9252519" cy="5969358"/>
          </a:xfrm>
        </p:spPr>
      </p:pic>
      <p:sp>
        <p:nvSpPr>
          <p:cNvPr id="5" name="Retângulo 4"/>
          <p:cNvSpPr/>
          <p:nvPr/>
        </p:nvSpPr>
        <p:spPr>
          <a:xfrm rot="5400000">
            <a:off x="4120783" y="-4114800"/>
            <a:ext cx="914400" cy="9144000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11" y="-38100"/>
            <a:ext cx="4667250" cy="952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08520" y="867390"/>
            <a:ext cx="9252519" cy="601186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981" y="914400"/>
            <a:ext cx="6852019" cy="3474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Texto: Á descoberta do amor.</a:t>
            </a:r>
            <a:endParaRPr lang="pt-BR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857375" algn="l"/>
              </a:tabLs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Autor: Mahatma Gandhi.	</a:t>
            </a:r>
            <a:endParaRPr lang="pt-BR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Formatação: Dorotéia Gomes</a:t>
            </a:r>
            <a:endParaRPr lang="pt-BR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Imagens: Internet</a:t>
            </a:r>
            <a:endParaRPr lang="pt-BR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Música</a:t>
            </a:r>
            <a:r>
              <a:rPr lang="pt-BR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Sade Paradise</a:t>
            </a:r>
            <a:endParaRPr lang="pt-BR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u="sng" dirty="0">
                <a:solidFill>
                  <a:srgbClr val="0563C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www.sergrasan.com/doroteiagomesslides</a:t>
            </a:r>
            <a:endParaRPr lang="pt-BR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doroteiagomes06@gmail.com</a:t>
            </a:r>
            <a:endParaRPr lang="pt-BR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426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5000">
        <p15:prstTrans prst="peelOff" invX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DESCOBERTA DO AMOR BY DOROTÉIA GOMES-VÍDEO</Template>
  <TotalTime>1</TotalTime>
  <Words>77</Words>
  <Application>Microsoft Office PowerPoint</Application>
  <PresentationFormat>Apresentação na tela (4:3)</PresentationFormat>
  <Paragraphs>31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2014-09-02T02:51:56Z</dcterms:created>
  <dcterms:modified xsi:type="dcterms:W3CDTF">2014-09-02T02:53:01Z</dcterms:modified>
  <cp:category>REFLEXÃO</cp:category>
</cp:coreProperties>
</file>