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5" r:id="rId1"/>
  </p:sldMasterIdLst>
  <p:notesMasterIdLst>
    <p:notesMasterId r:id="rId9"/>
  </p:notesMasterIdLst>
  <p:handoutMasterIdLst>
    <p:handoutMasterId r:id="rId10"/>
  </p:handoutMasterIdLst>
  <p:sldIdLst>
    <p:sldId id="260" r:id="rId2"/>
    <p:sldId id="261" r:id="rId3"/>
    <p:sldId id="262" r:id="rId4"/>
    <p:sldId id="263" r:id="rId5"/>
    <p:sldId id="264" r:id="rId6"/>
    <p:sldId id="265" r:id="rId7"/>
    <p:sldId id="266" r:id="rId8"/>
  </p:sldIdLst>
  <p:sldSz cx="9144000" cy="6858000" type="screen4x3"/>
  <p:notesSz cx="6858000" cy="9144000"/>
  <p:defaultTextStyle>
    <a:defPPr>
      <a:defRPr lang="pt-BR"/>
    </a:defPPr>
    <a:lvl1pPr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oqAR+NipBRw9ClTaLUekA==" hashData="WOYqwlUd0ibNSyD1HodMhy7BBm8hxQt2Bx6TkV9p8XJTeHo51N3RaiE2DjxD2Pqxn2mrnGVJHCeGqs64lD9R5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00"/>
    <a:srgbClr val="FF0000"/>
    <a:srgbClr val="EE220C"/>
    <a:srgbClr val="FCCBC6"/>
    <a:srgbClr val="FF0066"/>
    <a:srgbClr val="000099"/>
    <a:srgbClr val="CCCC00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83" autoAdjust="0"/>
  </p:normalViewPr>
  <p:slideViewPr>
    <p:cSldViewPr>
      <p:cViewPr varScale="1">
        <p:scale>
          <a:sx n="101" d="100"/>
          <a:sy n="101" d="100"/>
        </p:scale>
        <p:origin x="132" y="27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Times New Roman" panose="02020603050405020304" pitchFamily="18" charset="0"/>
              </a:defRPr>
            </a:lvl1pPr>
          </a:lstStyle>
          <a:p>
            <a:endParaRPr lang="pt-BR"/>
          </a:p>
        </p:txBody>
      </p:sp>
      <p:sp>
        <p:nvSpPr>
          <p:cNvPr id="7065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pt-BR"/>
          </a:p>
        </p:txBody>
      </p:sp>
      <p:sp>
        <p:nvSpPr>
          <p:cNvPr id="7066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Times New Roman" panose="02020603050405020304" pitchFamily="18" charset="0"/>
              </a:defRPr>
            </a:lvl1pPr>
          </a:lstStyle>
          <a:p>
            <a:endParaRPr lang="pt-BR"/>
          </a:p>
        </p:txBody>
      </p:sp>
      <p:sp>
        <p:nvSpPr>
          <p:cNvPr id="7066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178440E4-0C91-499F-8CDD-D4D1D7BF39A9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3649046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Times New Roman" panose="02020603050405020304" pitchFamily="18" charset="0"/>
              </a:defRPr>
            </a:lvl1pPr>
          </a:lstStyle>
          <a:p>
            <a:endParaRPr lang="pt-BR"/>
          </a:p>
        </p:txBody>
      </p:sp>
      <p:sp>
        <p:nvSpPr>
          <p:cNvPr id="6963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pt-BR"/>
          </a:p>
        </p:txBody>
      </p:sp>
      <p:sp>
        <p:nvSpPr>
          <p:cNvPr id="6963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6963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6963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Times New Roman" panose="02020603050405020304" pitchFamily="18" charset="0"/>
              </a:defRPr>
            </a:lvl1pPr>
          </a:lstStyle>
          <a:p>
            <a:endParaRPr lang="pt-BR"/>
          </a:p>
        </p:txBody>
      </p:sp>
      <p:sp>
        <p:nvSpPr>
          <p:cNvPr id="6963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8697E8C0-584B-4746-92FA-5FF46DEF1F54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4120929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575E772-46C0-4EDB-9FE5-4B6002189EB4}" type="slidenum">
              <a:rPr lang="pt-BR"/>
              <a:pPr/>
              <a:t>1</a:t>
            </a:fld>
            <a:endParaRPr lang="pt-BR"/>
          </a:p>
        </p:txBody>
      </p:sp>
      <p:sp>
        <p:nvSpPr>
          <p:cNvPr id="737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491645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7586" name="Group 2"/>
          <p:cNvGrpSpPr>
            <a:grpSpLocks/>
          </p:cNvGrpSpPr>
          <p:nvPr/>
        </p:nvGrpSpPr>
        <p:grpSpPr bwMode="auto">
          <a:xfrm>
            <a:off x="0" y="0"/>
            <a:ext cx="9140825" cy="6850063"/>
            <a:chOff x="0" y="0"/>
            <a:chExt cx="5758" cy="4315"/>
          </a:xfrm>
        </p:grpSpPr>
        <p:grpSp>
          <p:nvGrpSpPr>
            <p:cNvPr id="67587" name="Group 3"/>
            <p:cNvGrpSpPr>
              <a:grpSpLocks/>
            </p:cNvGrpSpPr>
            <p:nvPr userDrawn="1"/>
          </p:nvGrpSpPr>
          <p:grpSpPr bwMode="auto">
            <a:xfrm>
              <a:off x="1728" y="2230"/>
              <a:ext cx="4027" cy="2085"/>
              <a:chOff x="1728" y="2230"/>
              <a:chExt cx="4027" cy="2085"/>
            </a:xfrm>
          </p:grpSpPr>
          <p:sp>
            <p:nvSpPr>
              <p:cNvPr id="67588" name="Freeform 4"/>
              <p:cNvSpPr>
                <a:spLocks/>
              </p:cNvSpPr>
              <p:nvPr/>
            </p:nvSpPr>
            <p:spPr bwMode="hidden">
              <a:xfrm>
                <a:off x="1728" y="2644"/>
                <a:ext cx="2882" cy="1671"/>
              </a:xfrm>
              <a:custGeom>
                <a:avLst/>
                <a:gdLst>
                  <a:gd name="T0" fmla="*/ 2740 w 2882"/>
                  <a:gd name="T1" fmla="*/ 528 h 1671"/>
                  <a:gd name="T2" fmla="*/ 2632 w 2882"/>
                  <a:gd name="T3" fmla="*/ 484 h 1671"/>
                  <a:gd name="T4" fmla="*/ 2480 w 2882"/>
                  <a:gd name="T5" fmla="*/ 424 h 1671"/>
                  <a:gd name="T6" fmla="*/ 2203 w 2882"/>
                  <a:gd name="T7" fmla="*/ 343 h 1671"/>
                  <a:gd name="T8" fmla="*/ 1970 w 2882"/>
                  <a:gd name="T9" fmla="*/ 277 h 1671"/>
                  <a:gd name="T10" fmla="*/ 1807 w 2882"/>
                  <a:gd name="T11" fmla="*/ 212 h 1671"/>
                  <a:gd name="T12" fmla="*/ 1693 w 2882"/>
                  <a:gd name="T13" fmla="*/ 152 h 1671"/>
                  <a:gd name="T14" fmla="*/ 1628 w 2882"/>
                  <a:gd name="T15" fmla="*/ 103 h 1671"/>
                  <a:gd name="T16" fmla="*/ 1590 w 2882"/>
                  <a:gd name="T17" fmla="*/ 60 h 1671"/>
                  <a:gd name="T18" fmla="*/ 1579 w 2882"/>
                  <a:gd name="T19" fmla="*/ 27 h 1671"/>
                  <a:gd name="T20" fmla="*/ 1585 w 2882"/>
                  <a:gd name="T21" fmla="*/ 0 h 1671"/>
                  <a:gd name="T22" fmla="*/ 1557 w 2882"/>
                  <a:gd name="T23" fmla="*/ 49 h 1671"/>
                  <a:gd name="T24" fmla="*/ 1568 w 2882"/>
                  <a:gd name="T25" fmla="*/ 98 h 1671"/>
                  <a:gd name="T26" fmla="*/ 1617 w 2882"/>
                  <a:gd name="T27" fmla="*/ 141 h 1671"/>
                  <a:gd name="T28" fmla="*/ 1688 w 2882"/>
                  <a:gd name="T29" fmla="*/ 185 h 1671"/>
                  <a:gd name="T30" fmla="*/ 1791 w 2882"/>
                  <a:gd name="T31" fmla="*/ 228 h 1671"/>
                  <a:gd name="T32" fmla="*/ 2040 w 2882"/>
                  <a:gd name="T33" fmla="*/ 310 h 1671"/>
                  <a:gd name="T34" fmla="*/ 2285 w 2882"/>
                  <a:gd name="T35" fmla="*/ 381 h 1671"/>
                  <a:gd name="T36" fmla="*/ 2464 w 2882"/>
                  <a:gd name="T37" fmla="*/ 435 h 1671"/>
                  <a:gd name="T38" fmla="*/ 2605 w 2882"/>
                  <a:gd name="T39" fmla="*/ 484 h 1671"/>
                  <a:gd name="T40" fmla="*/ 2708 w 2882"/>
                  <a:gd name="T41" fmla="*/ 528 h 1671"/>
                  <a:gd name="T42" fmla="*/ 2768 w 2882"/>
                  <a:gd name="T43" fmla="*/ 560 h 1671"/>
                  <a:gd name="T44" fmla="*/ 2795 w 2882"/>
                  <a:gd name="T45" fmla="*/ 593 h 1671"/>
                  <a:gd name="T46" fmla="*/ 2795 w 2882"/>
                  <a:gd name="T47" fmla="*/ 642 h 1671"/>
                  <a:gd name="T48" fmla="*/ 2762 w 2882"/>
                  <a:gd name="T49" fmla="*/ 691 h 1671"/>
                  <a:gd name="T50" fmla="*/ 2692 w 2882"/>
                  <a:gd name="T51" fmla="*/ 735 h 1671"/>
                  <a:gd name="T52" fmla="*/ 2589 w 2882"/>
                  <a:gd name="T53" fmla="*/ 778 h 1671"/>
                  <a:gd name="T54" fmla="*/ 2458 w 2882"/>
                  <a:gd name="T55" fmla="*/ 822 h 1671"/>
                  <a:gd name="T56" fmla="*/ 2301 w 2882"/>
                  <a:gd name="T57" fmla="*/ 865 h 1671"/>
                  <a:gd name="T58" fmla="*/ 2030 w 2882"/>
                  <a:gd name="T59" fmla="*/ 930 h 1671"/>
                  <a:gd name="T60" fmla="*/ 1606 w 2882"/>
                  <a:gd name="T61" fmla="*/ 1034 h 1671"/>
                  <a:gd name="T62" fmla="*/ 1145 w 2882"/>
                  <a:gd name="T63" fmla="*/ 1164 h 1671"/>
                  <a:gd name="T64" fmla="*/ 673 w 2882"/>
                  <a:gd name="T65" fmla="*/ 1328 h 1671"/>
                  <a:gd name="T66" fmla="*/ 217 w 2882"/>
                  <a:gd name="T67" fmla="*/ 1545 h 1671"/>
                  <a:gd name="T68" fmla="*/ 353 w 2882"/>
                  <a:gd name="T69" fmla="*/ 1671 h 1671"/>
                  <a:gd name="T70" fmla="*/ 754 w 2882"/>
                  <a:gd name="T71" fmla="*/ 1469 h 1671"/>
                  <a:gd name="T72" fmla="*/ 1145 w 2882"/>
                  <a:gd name="T73" fmla="*/ 1311 h 1671"/>
                  <a:gd name="T74" fmla="*/ 1519 w 2882"/>
                  <a:gd name="T75" fmla="*/ 1186 h 1671"/>
                  <a:gd name="T76" fmla="*/ 1861 w 2882"/>
                  <a:gd name="T77" fmla="*/ 1083 h 1671"/>
                  <a:gd name="T78" fmla="*/ 2165 w 2882"/>
                  <a:gd name="T79" fmla="*/ 1007 h 1671"/>
                  <a:gd name="T80" fmla="*/ 2426 w 2882"/>
                  <a:gd name="T81" fmla="*/ 947 h 1671"/>
                  <a:gd name="T82" fmla="*/ 2626 w 2882"/>
                  <a:gd name="T83" fmla="*/ 892 h 1671"/>
                  <a:gd name="T84" fmla="*/ 2762 w 2882"/>
                  <a:gd name="T85" fmla="*/ 838 h 1671"/>
                  <a:gd name="T86" fmla="*/ 2827 w 2882"/>
                  <a:gd name="T87" fmla="*/ 794 h 1671"/>
                  <a:gd name="T88" fmla="*/ 2865 w 2882"/>
                  <a:gd name="T89" fmla="*/ 745 h 1671"/>
                  <a:gd name="T90" fmla="*/ 2882 w 2882"/>
                  <a:gd name="T91" fmla="*/ 702 h 1671"/>
                  <a:gd name="T92" fmla="*/ 2854 w 2882"/>
                  <a:gd name="T93" fmla="*/ 620 h 1671"/>
                  <a:gd name="T94" fmla="*/ 2800 w 2882"/>
                  <a:gd name="T95" fmla="*/ 560 h 1671"/>
                  <a:gd name="T96" fmla="*/ 2773 w 2882"/>
                  <a:gd name="T97" fmla="*/ 544 h 16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2882" h="1671">
                    <a:moveTo>
                      <a:pt x="2773" y="544"/>
                    </a:moveTo>
                    <a:lnTo>
                      <a:pt x="2740" y="528"/>
                    </a:lnTo>
                    <a:lnTo>
                      <a:pt x="2692" y="506"/>
                    </a:lnTo>
                    <a:lnTo>
                      <a:pt x="2632" y="484"/>
                    </a:lnTo>
                    <a:lnTo>
                      <a:pt x="2561" y="457"/>
                    </a:lnTo>
                    <a:lnTo>
                      <a:pt x="2480" y="424"/>
                    </a:lnTo>
                    <a:lnTo>
                      <a:pt x="2388" y="397"/>
                    </a:lnTo>
                    <a:lnTo>
                      <a:pt x="2203" y="343"/>
                    </a:lnTo>
                    <a:lnTo>
                      <a:pt x="2078" y="310"/>
                    </a:lnTo>
                    <a:lnTo>
                      <a:pt x="1970" y="277"/>
                    </a:lnTo>
                    <a:lnTo>
                      <a:pt x="1878" y="245"/>
                    </a:lnTo>
                    <a:lnTo>
                      <a:pt x="1807" y="212"/>
                    </a:lnTo>
                    <a:lnTo>
                      <a:pt x="1742" y="179"/>
                    </a:lnTo>
                    <a:lnTo>
                      <a:pt x="1693" y="152"/>
                    </a:lnTo>
                    <a:lnTo>
                      <a:pt x="1655" y="125"/>
                    </a:lnTo>
                    <a:lnTo>
                      <a:pt x="1628" y="103"/>
                    </a:lnTo>
                    <a:lnTo>
                      <a:pt x="1606" y="81"/>
                    </a:lnTo>
                    <a:lnTo>
                      <a:pt x="1590" y="60"/>
                    </a:lnTo>
                    <a:lnTo>
                      <a:pt x="1585" y="43"/>
                    </a:lnTo>
                    <a:lnTo>
                      <a:pt x="1579" y="27"/>
                    </a:lnTo>
                    <a:lnTo>
                      <a:pt x="1585" y="5"/>
                    </a:lnTo>
                    <a:lnTo>
                      <a:pt x="1585" y="0"/>
                    </a:lnTo>
                    <a:lnTo>
                      <a:pt x="1568" y="27"/>
                    </a:lnTo>
                    <a:lnTo>
                      <a:pt x="1557" y="49"/>
                    </a:lnTo>
                    <a:lnTo>
                      <a:pt x="1557" y="76"/>
                    </a:lnTo>
                    <a:lnTo>
                      <a:pt x="1568" y="98"/>
                    </a:lnTo>
                    <a:lnTo>
                      <a:pt x="1590" y="120"/>
                    </a:lnTo>
                    <a:lnTo>
                      <a:pt x="1617" y="141"/>
                    </a:lnTo>
                    <a:lnTo>
                      <a:pt x="1650" y="163"/>
                    </a:lnTo>
                    <a:lnTo>
                      <a:pt x="1688" y="185"/>
                    </a:lnTo>
                    <a:lnTo>
                      <a:pt x="1737" y="207"/>
                    </a:lnTo>
                    <a:lnTo>
                      <a:pt x="1791" y="228"/>
                    </a:lnTo>
                    <a:lnTo>
                      <a:pt x="1905" y="267"/>
                    </a:lnTo>
                    <a:lnTo>
                      <a:pt x="2040" y="310"/>
                    </a:lnTo>
                    <a:lnTo>
                      <a:pt x="2182" y="348"/>
                    </a:lnTo>
                    <a:lnTo>
                      <a:pt x="2285" y="381"/>
                    </a:lnTo>
                    <a:lnTo>
                      <a:pt x="2382" y="408"/>
                    </a:lnTo>
                    <a:lnTo>
                      <a:pt x="2464" y="435"/>
                    </a:lnTo>
                    <a:lnTo>
                      <a:pt x="2540" y="462"/>
                    </a:lnTo>
                    <a:lnTo>
                      <a:pt x="2605" y="484"/>
                    </a:lnTo>
                    <a:lnTo>
                      <a:pt x="2659" y="506"/>
                    </a:lnTo>
                    <a:lnTo>
                      <a:pt x="2708" y="528"/>
                    </a:lnTo>
                    <a:lnTo>
                      <a:pt x="2740" y="544"/>
                    </a:lnTo>
                    <a:lnTo>
                      <a:pt x="2768" y="560"/>
                    </a:lnTo>
                    <a:lnTo>
                      <a:pt x="2784" y="577"/>
                    </a:lnTo>
                    <a:lnTo>
                      <a:pt x="2795" y="593"/>
                    </a:lnTo>
                    <a:lnTo>
                      <a:pt x="2800" y="615"/>
                    </a:lnTo>
                    <a:lnTo>
                      <a:pt x="2795" y="642"/>
                    </a:lnTo>
                    <a:lnTo>
                      <a:pt x="2784" y="664"/>
                    </a:lnTo>
                    <a:lnTo>
                      <a:pt x="2762" y="691"/>
                    </a:lnTo>
                    <a:lnTo>
                      <a:pt x="2730" y="713"/>
                    </a:lnTo>
                    <a:lnTo>
                      <a:pt x="2692" y="735"/>
                    </a:lnTo>
                    <a:lnTo>
                      <a:pt x="2643" y="756"/>
                    </a:lnTo>
                    <a:lnTo>
                      <a:pt x="2589" y="778"/>
                    </a:lnTo>
                    <a:lnTo>
                      <a:pt x="2529" y="800"/>
                    </a:lnTo>
                    <a:lnTo>
                      <a:pt x="2458" y="822"/>
                    </a:lnTo>
                    <a:lnTo>
                      <a:pt x="2382" y="843"/>
                    </a:lnTo>
                    <a:lnTo>
                      <a:pt x="2301" y="865"/>
                    </a:lnTo>
                    <a:lnTo>
                      <a:pt x="2214" y="887"/>
                    </a:lnTo>
                    <a:lnTo>
                      <a:pt x="2030" y="930"/>
                    </a:lnTo>
                    <a:lnTo>
                      <a:pt x="1823" y="979"/>
                    </a:lnTo>
                    <a:lnTo>
                      <a:pt x="1606" y="1034"/>
                    </a:lnTo>
                    <a:lnTo>
                      <a:pt x="1378" y="1094"/>
                    </a:lnTo>
                    <a:lnTo>
                      <a:pt x="1145" y="1164"/>
                    </a:lnTo>
                    <a:lnTo>
                      <a:pt x="912" y="1241"/>
                    </a:lnTo>
                    <a:lnTo>
                      <a:pt x="673" y="1328"/>
                    </a:lnTo>
                    <a:lnTo>
                      <a:pt x="440" y="1431"/>
                    </a:lnTo>
                    <a:lnTo>
                      <a:pt x="217" y="1545"/>
                    </a:lnTo>
                    <a:lnTo>
                      <a:pt x="0" y="1671"/>
                    </a:lnTo>
                    <a:lnTo>
                      <a:pt x="353" y="1671"/>
                    </a:lnTo>
                    <a:lnTo>
                      <a:pt x="554" y="1567"/>
                    </a:lnTo>
                    <a:lnTo>
                      <a:pt x="754" y="1469"/>
                    </a:lnTo>
                    <a:lnTo>
                      <a:pt x="955" y="1388"/>
                    </a:lnTo>
                    <a:lnTo>
                      <a:pt x="1145" y="1311"/>
                    </a:lnTo>
                    <a:lnTo>
                      <a:pt x="1335" y="1241"/>
                    </a:lnTo>
                    <a:lnTo>
                      <a:pt x="1519" y="1186"/>
                    </a:lnTo>
                    <a:lnTo>
                      <a:pt x="1693" y="1132"/>
                    </a:lnTo>
                    <a:lnTo>
                      <a:pt x="1861" y="1083"/>
                    </a:lnTo>
                    <a:lnTo>
                      <a:pt x="2019" y="1045"/>
                    </a:lnTo>
                    <a:lnTo>
                      <a:pt x="2165" y="1007"/>
                    </a:lnTo>
                    <a:lnTo>
                      <a:pt x="2301" y="974"/>
                    </a:lnTo>
                    <a:lnTo>
                      <a:pt x="2426" y="947"/>
                    </a:lnTo>
                    <a:lnTo>
                      <a:pt x="2534" y="914"/>
                    </a:lnTo>
                    <a:lnTo>
                      <a:pt x="2626" y="892"/>
                    </a:lnTo>
                    <a:lnTo>
                      <a:pt x="2702" y="865"/>
                    </a:lnTo>
                    <a:lnTo>
                      <a:pt x="2762" y="838"/>
                    </a:lnTo>
                    <a:lnTo>
                      <a:pt x="2800" y="816"/>
                    </a:lnTo>
                    <a:lnTo>
                      <a:pt x="2827" y="794"/>
                    </a:lnTo>
                    <a:lnTo>
                      <a:pt x="2849" y="767"/>
                    </a:lnTo>
                    <a:lnTo>
                      <a:pt x="2865" y="745"/>
                    </a:lnTo>
                    <a:lnTo>
                      <a:pt x="2876" y="724"/>
                    </a:lnTo>
                    <a:lnTo>
                      <a:pt x="2882" y="702"/>
                    </a:lnTo>
                    <a:lnTo>
                      <a:pt x="2876" y="658"/>
                    </a:lnTo>
                    <a:lnTo>
                      <a:pt x="2854" y="620"/>
                    </a:lnTo>
                    <a:lnTo>
                      <a:pt x="2833" y="588"/>
                    </a:lnTo>
                    <a:lnTo>
                      <a:pt x="2800" y="560"/>
                    </a:lnTo>
                    <a:lnTo>
                      <a:pt x="2773" y="544"/>
                    </a:lnTo>
                    <a:lnTo>
                      <a:pt x="2773" y="54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67589" name="Freeform 5"/>
              <p:cNvSpPr>
                <a:spLocks/>
              </p:cNvSpPr>
              <p:nvPr/>
            </p:nvSpPr>
            <p:spPr bwMode="hidden">
              <a:xfrm>
                <a:off x="4170" y="2671"/>
                <a:ext cx="1259" cy="811"/>
              </a:xfrm>
              <a:custGeom>
                <a:avLst/>
                <a:gdLst>
                  <a:gd name="T0" fmla="*/ 1259 w 1259"/>
                  <a:gd name="T1" fmla="*/ 615 h 811"/>
                  <a:gd name="T2" fmla="*/ 1248 w 1259"/>
                  <a:gd name="T3" fmla="*/ 588 h 811"/>
                  <a:gd name="T4" fmla="*/ 1237 w 1259"/>
                  <a:gd name="T5" fmla="*/ 566 h 811"/>
                  <a:gd name="T6" fmla="*/ 1216 w 1259"/>
                  <a:gd name="T7" fmla="*/ 539 h 811"/>
                  <a:gd name="T8" fmla="*/ 1188 w 1259"/>
                  <a:gd name="T9" fmla="*/ 517 h 811"/>
                  <a:gd name="T10" fmla="*/ 1123 w 1259"/>
                  <a:gd name="T11" fmla="*/ 479 h 811"/>
                  <a:gd name="T12" fmla="*/ 1042 w 1259"/>
                  <a:gd name="T13" fmla="*/ 441 h 811"/>
                  <a:gd name="T14" fmla="*/ 944 w 1259"/>
                  <a:gd name="T15" fmla="*/ 408 h 811"/>
                  <a:gd name="T16" fmla="*/ 841 w 1259"/>
                  <a:gd name="T17" fmla="*/ 381 h 811"/>
                  <a:gd name="T18" fmla="*/ 727 w 1259"/>
                  <a:gd name="T19" fmla="*/ 348 h 811"/>
                  <a:gd name="T20" fmla="*/ 613 w 1259"/>
                  <a:gd name="T21" fmla="*/ 321 h 811"/>
                  <a:gd name="T22" fmla="*/ 499 w 1259"/>
                  <a:gd name="T23" fmla="*/ 294 h 811"/>
                  <a:gd name="T24" fmla="*/ 391 w 1259"/>
                  <a:gd name="T25" fmla="*/ 261 h 811"/>
                  <a:gd name="T26" fmla="*/ 288 w 1259"/>
                  <a:gd name="T27" fmla="*/ 229 h 811"/>
                  <a:gd name="T28" fmla="*/ 195 w 1259"/>
                  <a:gd name="T29" fmla="*/ 196 h 811"/>
                  <a:gd name="T30" fmla="*/ 119 w 1259"/>
                  <a:gd name="T31" fmla="*/ 152 h 811"/>
                  <a:gd name="T32" fmla="*/ 54 w 1259"/>
                  <a:gd name="T33" fmla="*/ 109 h 811"/>
                  <a:gd name="T34" fmla="*/ 33 w 1259"/>
                  <a:gd name="T35" fmla="*/ 87 h 811"/>
                  <a:gd name="T36" fmla="*/ 16 w 1259"/>
                  <a:gd name="T37" fmla="*/ 60 h 811"/>
                  <a:gd name="T38" fmla="*/ 5 w 1259"/>
                  <a:gd name="T39" fmla="*/ 33 h 811"/>
                  <a:gd name="T40" fmla="*/ 0 w 1259"/>
                  <a:gd name="T41" fmla="*/ 0 h 811"/>
                  <a:gd name="T42" fmla="*/ 0 w 1259"/>
                  <a:gd name="T43" fmla="*/ 6 h 811"/>
                  <a:gd name="T44" fmla="*/ 0 w 1259"/>
                  <a:gd name="T45" fmla="*/ 11 h 811"/>
                  <a:gd name="T46" fmla="*/ 0 w 1259"/>
                  <a:gd name="T47" fmla="*/ 38 h 811"/>
                  <a:gd name="T48" fmla="*/ 5 w 1259"/>
                  <a:gd name="T49" fmla="*/ 60 h 811"/>
                  <a:gd name="T50" fmla="*/ 16 w 1259"/>
                  <a:gd name="T51" fmla="*/ 87 h 811"/>
                  <a:gd name="T52" fmla="*/ 33 w 1259"/>
                  <a:gd name="T53" fmla="*/ 114 h 811"/>
                  <a:gd name="T54" fmla="*/ 54 w 1259"/>
                  <a:gd name="T55" fmla="*/ 142 h 811"/>
                  <a:gd name="T56" fmla="*/ 87 w 1259"/>
                  <a:gd name="T57" fmla="*/ 174 h 811"/>
                  <a:gd name="T58" fmla="*/ 125 w 1259"/>
                  <a:gd name="T59" fmla="*/ 207 h 811"/>
                  <a:gd name="T60" fmla="*/ 179 w 1259"/>
                  <a:gd name="T61" fmla="*/ 240 h 811"/>
                  <a:gd name="T62" fmla="*/ 244 w 1259"/>
                  <a:gd name="T63" fmla="*/ 278 h 811"/>
                  <a:gd name="T64" fmla="*/ 326 w 1259"/>
                  <a:gd name="T65" fmla="*/ 310 h 811"/>
                  <a:gd name="T66" fmla="*/ 418 w 1259"/>
                  <a:gd name="T67" fmla="*/ 348 h 811"/>
                  <a:gd name="T68" fmla="*/ 526 w 1259"/>
                  <a:gd name="T69" fmla="*/ 381 h 811"/>
                  <a:gd name="T70" fmla="*/ 657 w 1259"/>
                  <a:gd name="T71" fmla="*/ 414 h 811"/>
                  <a:gd name="T72" fmla="*/ 749 w 1259"/>
                  <a:gd name="T73" fmla="*/ 435 h 811"/>
                  <a:gd name="T74" fmla="*/ 830 w 1259"/>
                  <a:gd name="T75" fmla="*/ 463 h 811"/>
                  <a:gd name="T76" fmla="*/ 901 w 1259"/>
                  <a:gd name="T77" fmla="*/ 490 h 811"/>
                  <a:gd name="T78" fmla="*/ 966 w 1259"/>
                  <a:gd name="T79" fmla="*/ 512 h 811"/>
                  <a:gd name="T80" fmla="*/ 1015 w 1259"/>
                  <a:gd name="T81" fmla="*/ 539 h 811"/>
                  <a:gd name="T82" fmla="*/ 1053 w 1259"/>
                  <a:gd name="T83" fmla="*/ 566 h 811"/>
                  <a:gd name="T84" fmla="*/ 1080 w 1259"/>
                  <a:gd name="T85" fmla="*/ 593 h 811"/>
                  <a:gd name="T86" fmla="*/ 1102 w 1259"/>
                  <a:gd name="T87" fmla="*/ 620 h 811"/>
                  <a:gd name="T88" fmla="*/ 1112 w 1259"/>
                  <a:gd name="T89" fmla="*/ 648 h 811"/>
                  <a:gd name="T90" fmla="*/ 1118 w 1259"/>
                  <a:gd name="T91" fmla="*/ 675 h 811"/>
                  <a:gd name="T92" fmla="*/ 1112 w 1259"/>
                  <a:gd name="T93" fmla="*/ 697 h 811"/>
                  <a:gd name="T94" fmla="*/ 1096 w 1259"/>
                  <a:gd name="T95" fmla="*/ 724 h 811"/>
                  <a:gd name="T96" fmla="*/ 1080 w 1259"/>
                  <a:gd name="T97" fmla="*/ 746 h 811"/>
                  <a:gd name="T98" fmla="*/ 1053 w 1259"/>
                  <a:gd name="T99" fmla="*/ 767 h 811"/>
                  <a:gd name="T100" fmla="*/ 1015 w 1259"/>
                  <a:gd name="T101" fmla="*/ 789 h 811"/>
                  <a:gd name="T102" fmla="*/ 977 w 1259"/>
                  <a:gd name="T103" fmla="*/ 811 h 811"/>
                  <a:gd name="T104" fmla="*/ 1047 w 1259"/>
                  <a:gd name="T105" fmla="*/ 789 h 811"/>
                  <a:gd name="T106" fmla="*/ 1107 w 1259"/>
                  <a:gd name="T107" fmla="*/ 767 h 811"/>
                  <a:gd name="T108" fmla="*/ 1156 w 1259"/>
                  <a:gd name="T109" fmla="*/ 746 h 811"/>
                  <a:gd name="T110" fmla="*/ 1199 w 1259"/>
                  <a:gd name="T111" fmla="*/ 724 h 811"/>
                  <a:gd name="T112" fmla="*/ 1226 w 1259"/>
                  <a:gd name="T113" fmla="*/ 702 h 811"/>
                  <a:gd name="T114" fmla="*/ 1248 w 1259"/>
                  <a:gd name="T115" fmla="*/ 675 h 811"/>
                  <a:gd name="T116" fmla="*/ 1259 w 1259"/>
                  <a:gd name="T117" fmla="*/ 648 h 811"/>
                  <a:gd name="T118" fmla="*/ 1259 w 1259"/>
                  <a:gd name="T119" fmla="*/ 615 h 811"/>
                  <a:gd name="T120" fmla="*/ 1259 w 1259"/>
                  <a:gd name="T121" fmla="*/ 615 h 8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259" h="811">
                    <a:moveTo>
                      <a:pt x="1259" y="615"/>
                    </a:moveTo>
                    <a:lnTo>
                      <a:pt x="1248" y="588"/>
                    </a:lnTo>
                    <a:lnTo>
                      <a:pt x="1237" y="566"/>
                    </a:lnTo>
                    <a:lnTo>
                      <a:pt x="1216" y="539"/>
                    </a:lnTo>
                    <a:lnTo>
                      <a:pt x="1188" y="517"/>
                    </a:lnTo>
                    <a:lnTo>
                      <a:pt x="1123" y="479"/>
                    </a:lnTo>
                    <a:lnTo>
                      <a:pt x="1042" y="441"/>
                    </a:lnTo>
                    <a:lnTo>
                      <a:pt x="944" y="408"/>
                    </a:lnTo>
                    <a:lnTo>
                      <a:pt x="841" y="381"/>
                    </a:lnTo>
                    <a:lnTo>
                      <a:pt x="727" y="348"/>
                    </a:lnTo>
                    <a:lnTo>
                      <a:pt x="613" y="321"/>
                    </a:lnTo>
                    <a:lnTo>
                      <a:pt x="499" y="294"/>
                    </a:lnTo>
                    <a:lnTo>
                      <a:pt x="391" y="261"/>
                    </a:lnTo>
                    <a:lnTo>
                      <a:pt x="288" y="229"/>
                    </a:lnTo>
                    <a:lnTo>
                      <a:pt x="195" y="196"/>
                    </a:lnTo>
                    <a:lnTo>
                      <a:pt x="119" y="152"/>
                    </a:lnTo>
                    <a:lnTo>
                      <a:pt x="54" y="109"/>
                    </a:lnTo>
                    <a:lnTo>
                      <a:pt x="33" y="87"/>
                    </a:lnTo>
                    <a:lnTo>
                      <a:pt x="16" y="60"/>
                    </a:lnTo>
                    <a:lnTo>
                      <a:pt x="5" y="33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11"/>
                    </a:lnTo>
                    <a:lnTo>
                      <a:pt x="0" y="38"/>
                    </a:lnTo>
                    <a:lnTo>
                      <a:pt x="5" y="60"/>
                    </a:lnTo>
                    <a:lnTo>
                      <a:pt x="16" y="87"/>
                    </a:lnTo>
                    <a:lnTo>
                      <a:pt x="33" y="114"/>
                    </a:lnTo>
                    <a:lnTo>
                      <a:pt x="54" y="142"/>
                    </a:lnTo>
                    <a:lnTo>
                      <a:pt x="87" y="174"/>
                    </a:lnTo>
                    <a:lnTo>
                      <a:pt x="125" y="207"/>
                    </a:lnTo>
                    <a:lnTo>
                      <a:pt x="179" y="240"/>
                    </a:lnTo>
                    <a:lnTo>
                      <a:pt x="244" y="278"/>
                    </a:lnTo>
                    <a:lnTo>
                      <a:pt x="326" y="310"/>
                    </a:lnTo>
                    <a:lnTo>
                      <a:pt x="418" y="348"/>
                    </a:lnTo>
                    <a:lnTo>
                      <a:pt x="526" y="381"/>
                    </a:lnTo>
                    <a:lnTo>
                      <a:pt x="657" y="414"/>
                    </a:lnTo>
                    <a:lnTo>
                      <a:pt x="749" y="435"/>
                    </a:lnTo>
                    <a:lnTo>
                      <a:pt x="830" y="463"/>
                    </a:lnTo>
                    <a:lnTo>
                      <a:pt x="901" y="490"/>
                    </a:lnTo>
                    <a:lnTo>
                      <a:pt x="966" y="512"/>
                    </a:lnTo>
                    <a:lnTo>
                      <a:pt x="1015" y="539"/>
                    </a:lnTo>
                    <a:lnTo>
                      <a:pt x="1053" y="566"/>
                    </a:lnTo>
                    <a:lnTo>
                      <a:pt x="1080" y="593"/>
                    </a:lnTo>
                    <a:lnTo>
                      <a:pt x="1102" y="620"/>
                    </a:lnTo>
                    <a:lnTo>
                      <a:pt x="1112" y="648"/>
                    </a:lnTo>
                    <a:lnTo>
                      <a:pt x="1118" y="675"/>
                    </a:lnTo>
                    <a:lnTo>
                      <a:pt x="1112" y="697"/>
                    </a:lnTo>
                    <a:lnTo>
                      <a:pt x="1096" y="724"/>
                    </a:lnTo>
                    <a:lnTo>
                      <a:pt x="1080" y="746"/>
                    </a:lnTo>
                    <a:lnTo>
                      <a:pt x="1053" y="767"/>
                    </a:lnTo>
                    <a:lnTo>
                      <a:pt x="1015" y="789"/>
                    </a:lnTo>
                    <a:lnTo>
                      <a:pt x="977" y="811"/>
                    </a:lnTo>
                    <a:lnTo>
                      <a:pt x="1047" y="789"/>
                    </a:lnTo>
                    <a:lnTo>
                      <a:pt x="1107" y="767"/>
                    </a:lnTo>
                    <a:lnTo>
                      <a:pt x="1156" y="746"/>
                    </a:lnTo>
                    <a:lnTo>
                      <a:pt x="1199" y="724"/>
                    </a:lnTo>
                    <a:lnTo>
                      <a:pt x="1226" y="702"/>
                    </a:lnTo>
                    <a:lnTo>
                      <a:pt x="1248" y="675"/>
                    </a:lnTo>
                    <a:lnTo>
                      <a:pt x="1259" y="648"/>
                    </a:lnTo>
                    <a:lnTo>
                      <a:pt x="1259" y="615"/>
                    </a:lnTo>
                    <a:lnTo>
                      <a:pt x="1259" y="61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67590" name="Freeform 6"/>
              <p:cNvSpPr>
                <a:spLocks/>
              </p:cNvSpPr>
              <p:nvPr/>
            </p:nvSpPr>
            <p:spPr bwMode="hidden">
              <a:xfrm>
                <a:off x="2900" y="3346"/>
                <a:ext cx="2849" cy="969"/>
              </a:xfrm>
              <a:custGeom>
                <a:avLst/>
                <a:gdLst>
                  <a:gd name="T0" fmla="*/ 92 w 2849"/>
                  <a:gd name="T1" fmla="*/ 958 h 969"/>
                  <a:gd name="T2" fmla="*/ 0 w 2849"/>
                  <a:gd name="T3" fmla="*/ 969 h 969"/>
                  <a:gd name="T4" fmla="*/ 391 w 2849"/>
                  <a:gd name="T5" fmla="*/ 969 h 969"/>
                  <a:gd name="T6" fmla="*/ 434 w 2849"/>
                  <a:gd name="T7" fmla="*/ 947 h 969"/>
                  <a:gd name="T8" fmla="*/ 483 w 2849"/>
                  <a:gd name="T9" fmla="*/ 914 h 969"/>
                  <a:gd name="T10" fmla="*/ 554 w 2849"/>
                  <a:gd name="T11" fmla="*/ 876 h 969"/>
                  <a:gd name="T12" fmla="*/ 635 w 2849"/>
                  <a:gd name="T13" fmla="*/ 838 h 969"/>
                  <a:gd name="T14" fmla="*/ 727 w 2849"/>
                  <a:gd name="T15" fmla="*/ 794 h 969"/>
                  <a:gd name="T16" fmla="*/ 836 w 2849"/>
                  <a:gd name="T17" fmla="*/ 745 h 969"/>
                  <a:gd name="T18" fmla="*/ 961 w 2849"/>
                  <a:gd name="T19" fmla="*/ 696 h 969"/>
                  <a:gd name="T20" fmla="*/ 1102 w 2849"/>
                  <a:gd name="T21" fmla="*/ 642 h 969"/>
                  <a:gd name="T22" fmla="*/ 1259 w 2849"/>
                  <a:gd name="T23" fmla="*/ 582 h 969"/>
                  <a:gd name="T24" fmla="*/ 1433 w 2849"/>
                  <a:gd name="T25" fmla="*/ 522 h 969"/>
                  <a:gd name="T26" fmla="*/ 1623 w 2849"/>
                  <a:gd name="T27" fmla="*/ 462 h 969"/>
                  <a:gd name="T28" fmla="*/ 1829 w 2849"/>
                  <a:gd name="T29" fmla="*/ 403 h 969"/>
                  <a:gd name="T30" fmla="*/ 2057 w 2849"/>
                  <a:gd name="T31" fmla="*/ 343 h 969"/>
                  <a:gd name="T32" fmla="*/ 2301 w 2849"/>
                  <a:gd name="T33" fmla="*/ 283 h 969"/>
                  <a:gd name="T34" fmla="*/ 2567 w 2849"/>
                  <a:gd name="T35" fmla="*/ 223 h 969"/>
                  <a:gd name="T36" fmla="*/ 2849 w 2849"/>
                  <a:gd name="T37" fmla="*/ 163 h 969"/>
                  <a:gd name="T38" fmla="*/ 2849 w 2849"/>
                  <a:gd name="T39" fmla="*/ 0 h 969"/>
                  <a:gd name="T40" fmla="*/ 2817 w 2849"/>
                  <a:gd name="T41" fmla="*/ 16 h 969"/>
                  <a:gd name="T42" fmla="*/ 2773 w 2849"/>
                  <a:gd name="T43" fmla="*/ 33 h 969"/>
                  <a:gd name="T44" fmla="*/ 2719 w 2849"/>
                  <a:gd name="T45" fmla="*/ 54 h 969"/>
                  <a:gd name="T46" fmla="*/ 2648 w 2849"/>
                  <a:gd name="T47" fmla="*/ 76 h 969"/>
                  <a:gd name="T48" fmla="*/ 2572 w 2849"/>
                  <a:gd name="T49" fmla="*/ 98 h 969"/>
                  <a:gd name="T50" fmla="*/ 2491 w 2849"/>
                  <a:gd name="T51" fmla="*/ 120 h 969"/>
                  <a:gd name="T52" fmla="*/ 2399 w 2849"/>
                  <a:gd name="T53" fmla="*/ 147 h 969"/>
                  <a:gd name="T54" fmla="*/ 2301 w 2849"/>
                  <a:gd name="T55" fmla="*/ 169 h 969"/>
                  <a:gd name="T56" fmla="*/ 2095 w 2849"/>
                  <a:gd name="T57" fmla="*/ 223 h 969"/>
                  <a:gd name="T58" fmla="*/ 1889 w 2849"/>
                  <a:gd name="T59" fmla="*/ 277 h 969"/>
                  <a:gd name="T60" fmla="*/ 1688 w 2849"/>
                  <a:gd name="T61" fmla="*/ 326 h 969"/>
                  <a:gd name="T62" fmla="*/ 1590 w 2849"/>
                  <a:gd name="T63" fmla="*/ 354 h 969"/>
                  <a:gd name="T64" fmla="*/ 1503 w 2849"/>
                  <a:gd name="T65" fmla="*/ 381 h 969"/>
                  <a:gd name="T66" fmla="*/ 1107 w 2849"/>
                  <a:gd name="T67" fmla="*/ 506 h 969"/>
                  <a:gd name="T68" fmla="*/ 912 w 2849"/>
                  <a:gd name="T69" fmla="*/ 577 h 969"/>
                  <a:gd name="T70" fmla="*/ 727 w 2849"/>
                  <a:gd name="T71" fmla="*/ 647 h 969"/>
                  <a:gd name="T72" fmla="*/ 548 w 2849"/>
                  <a:gd name="T73" fmla="*/ 718 h 969"/>
                  <a:gd name="T74" fmla="*/ 380 w 2849"/>
                  <a:gd name="T75" fmla="*/ 794 h 969"/>
                  <a:gd name="T76" fmla="*/ 228 w 2849"/>
                  <a:gd name="T77" fmla="*/ 876 h 969"/>
                  <a:gd name="T78" fmla="*/ 92 w 2849"/>
                  <a:gd name="T79" fmla="*/ 958 h 969"/>
                  <a:gd name="T80" fmla="*/ 92 w 2849"/>
                  <a:gd name="T81" fmla="*/ 958 h 9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849" h="969">
                    <a:moveTo>
                      <a:pt x="92" y="958"/>
                    </a:moveTo>
                    <a:lnTo>
                      <a:pt x="0" y="969"/>
                    </a:lnTo>
                    <a:lnTo>
                      <a:pt x="391" y="969"/>
                    </a:lnTo>
                    <a:lnTo>
                      <a:pt x="434" y="947"/>
                    </a:lnTo>
                    <a:lnTo>
                      <a:pt x="483" y="914"/>
                    </a:lnTo>
                    <a:lnTo>
                      <a:pt x="554" y="876"/>
                    </a:lnTo>
                    <a:lnTo>
                      <a:pt x="635" y="838"/>
                    </a:lnTo>
                    <a:lnTo>
                      <a:pt x="727" y="794"/>
                    </a:lnTo>
                    <a:lnTo>
                      <a:pt x="836" y="745"/>
                    </a:lnTo>
                    <a:lnTo>
                      <a:pt x="961" y="696"/>
                    </a:lnTo>
                    <a:lnTo>
                      <a:pt x="1102" y="642"/>
                    </a:lnTo>
                    <a:lnTo>
                      <a:pt x="1259" y="582"/>
                    </a:lnTo>
                    <a:lnTo>
                      <a:pt x="1433" y="522"/>
                    </a:lnTo>
                    <a:lnTo>
                      <a:pt x="1623" y="462"/>
                    </a:lnTo>
                    <a:lnTo>
                      <a:pt x="1829" y="403"/>
                    </a:lnTo>
                    <a:lnTo>
                      <a:pt x="2057" y="343"/>
                    </a:lnTo>
                    <a:lnTo>
                      <a:pt x="2301" y="283"/>
                    </a:lnTo>
                    <a:lnTo>
                      <a:pt x="2567" y="223"/>
                    </a:lnTo>
                    <a:lnTo>
                      <a:pt x="2849" y="163"/>
                    </a:lnTo>
                    <a:lnTo>
                      <a:pt x="2849" y="0"/>
                    </a:lnTo>
                    <a:lnTo>
                      <a:pt x="2817" y="16"/>
                    </a:lnTo>
                    <a:lnTo>
                      <a:pt x="2773" y="33"/>
                    </a:lnTo>
                    <a:lnTo>
                      <a:pt x="2719" y="54"/>
                    </a:lnTo>
                    <a:lnTo>
                      <a:pt x="2648" y="76"/>
                    </a:lnTo>
                    <a:lnTo>
                      <a:pt x="2572" y="98"/>
                    </a:lnTo>
                    <a:lnTo>
                      <a:pt x="2491" y="120"/>
                    </a:lnTo>
                    <a:lnTo>
                      <a:pt x="2399" y="147"/>
                    </a:lnTo>
                    <a:lnTo>
                      <a:pt x="2301" y="169"/>
                    </a:lnTo>
                    <a:lnTo>
                      <a:pt x="2095" y="223"/>
                    </a:lnTo>
                    <a:lnTo>
                      <a:pt x="1889" y="277"/>
                    </a:lnTo>
                    <a:lnTo>
                      <a:pt x="1688" y="326"/>
                    </a:lnTo>
                    <a:lnTo>
                      <a:pt x="1590" y="354"/>
                    </a:lnTo>
                    <a:lnTo>
                      <a:pt x="1503" y="381"/>
                    </a:lnTo>
                    <a:lnTo>
                      <a:pt x="1107" y="506"/>
                    </a:lnTo>
                    <a:lnTo>
                      <a:pt x="912" y="577"/>
                    </a:lnTo>
                    <a:lnTo>
                      <a:pt x="727" y="647"/>
                    </a:lnTo>
                    <a:lnTo>
                      <a:pt x="548" y="718"/>
                    </a:lnTo>
                    <a:lnTo>
                      <a:pt x="380" y="794"/>
                    </a:lnTo>
                    <a:lnTo>
                      <a:pt x="228" y="876"/>
                    </a:lnTo>
                    <a:lnTo>
                      <a:pt x="92" y="958"/>
                    </a:lnTo>
                    <a:lnTo>
                      <a:pt x="92" y="95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1961"/>
                      <a:invGamma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67591" name="Freeform 7"/>
              <p:cNvSpPr>
                <a:spLocks/>
              </p:cNvSpPr>
              <p:nvPr/>
            </p:nvSpPr>
            <p:spPr bwMode="hidden">
              <a:xfrm>
                <a:off x="2748" y="2230"/>
                <a:ext cx="3007" cy="2085"/>
              </a:xfrm>
              <a:custGeom>
                <a:avLst/>
                <a:gdLst>
                  <a:gd name="T0" fmla="*/ 1433 w 3007"/>
                  <a:gd name="T1" fmla="*/ 474 h 2085"/>
                  <a:gd name="T2" fmla="*/ 1460 w 3007"/>
                  <a:gd name="T3" fmla="*/ 528 h 2085"/>
                  <a:gd name="T4" fmla="*/ 1541 w 3007"/>
                  <a:gd name="T5" fmla="*/ 593 h 2085"/>
                  <a:gd name="T6" fmla="*/ 1715 w 3007"/>
                  <a:gd name="T7" fmla="*/ 670 h 2085"/>
                  <a:gd name="T8" fmla="*/ 1927 w 3007"/>
                  <a:gd name="T9" fmla="*/ 735 h 2085"/>
                  <a:gd name="T10" fmla="*/ 2155 w 3007"/>
                  <a:gd name="T11" fmla="*/ 789 h 2085"/>
                  <a:gd name="T12" fmla="*/ 2372 w 3007"/>
                  <a:gd name="T13" fmla="*/ 849 h 2085"/>
                  <a:gd name="T14" fmla="*/ 2551 w 3007"/>
                  <a:gd name="T15" fmla="*/ 920 h 2085"/>
                  <a:gd name="T16" fmla="*/ 2638 w 3007"/>
                  <a:gd name="T17" fmla="*/ 980 h 2085"/>
                  <a:gd name="T18" fmla="*/ 2676 w 3007"/>
                  <a:gd name="T19" fmla="*/ 1029 h 2085"/>
                  <a:gd name="T20" fmla="*/ 2681 w 3007"/>
                  <a:gd name="T21" fmla="*/ 1083 h 2085"/>
                  <a:gd name="T22" fmla="*/ 2665 w 3007"/>
                  <a:gd name="T23" fmla="*/ 1127 h 2085"/>
                  <a:gd name="T24" fmla="*/ 2616 w 3007"/>
                  <a:gd name="T25" fmla="*/ 1170 h 2085"/>
                  <a:gd name="T26" fmla="*/ 2545 w 3007"/>
                  <a:gd name="T27" fmla="*/ 1208 h 2085"/>
                  <a:gd name="T28" fmla="*/ 2448 w 3007"/>
                  <a:gd name="T29" fmla="*/ 1241 h 2085"/>
                  <a:gd name="T30" fmla="*/ 2328 w 3007"/>
                  <a:gd name="T31" fmla="*/ 1274 h 2085"/>
                  <a:gd name="T32" fmla="*/ 2106 w 3007"/>
                  <a:gd name="T33" fmla="*/ 1328 h 2085"/>
                  <a:gd name="T34" fmla="*/ 1742 w 3007"/>
                  <a:gd name="T35" fmla="*/ 1421 h 2085"/>
                  <a:gd name="T36" fmla="*/ 1308 w 3007"/>
                  <a:gd name="T37" fmla="*/ 1540 h 2085"/>
                  <a:gd name="T38" fmla="*/ 820 w 3007"/>
                  <a:gd name="T39" fmla="*/ 1709 h 2085"/>
                  <a:gd name="T40" fmla="*/ 282 w 3007"/>
                  <a:gd name="T41" fmla="*/ 1943 h 2085"/>
                  <a:gd name="T42" fmla="*/ 152 w 3007"/>
                  <a:gd name="T43" fmla="*/ 2085 h 2085"/>
                  <a:gd name="T44" fmla="*/ 386 w 3007"/>
                  <a:gd name="T45" fmla="*/ 1992 h 2085"/>
                  <a:gd name="T46" fmla="*/ 700 w 3007"/>
                  <a:gd name="T47" fmla="*/ 1834 h 2085"/>
                  <a:gd name="T48" fmla="*/ 1064 w 3007"/>
                  <a:gd name="T49" fmla="*/ 1693 h 2085"/>
                  <a:gd name="T50" fmla="*/ 1661 w 3007"/>
                  <a:gd name="T51" fmla="*/ 1497 h 2085"/>
                  <a:gd name="T52" fmla="*/ 1845 w 3007"/>
                  <a:gd name="T53" fmla="*/ 1442 h 2085"/>
                  <a:gd name="T54" fmla="*/ 2252 w 3007"/>
                  <a:gd name="T55" fmla="*/ 1339 h 2085"/>
                  <a:gd name="T56" fmla="*/ 2551 w 3007"/>
                  <a:gd name="T57" fmla="*/ 1263 h 2085"/>
                  <a:gd name="T58" fmla="*/ 2730 w 3007"/>
                  <a:gd name="T59" fmla="*/ 1214 h 2085"/>
                  <a:gd name="T60" fmla="*/ 2876 w 3007"/>
                  <a:gd name="T61" fmla="*/ 1170 h 2085"/>
                  <a:gd name="T62" fmla="*/ 2974 w 3007"/>
                  <a:gd name="T63" fmla="*/ 1132 h 2085"/>
                  <a:gd name="T64" fmla="*/ 3007 w 3007"/>
                  <a:gd name="T65" fmla="*/ 871 h 2085"/>
                  <a:gd name="T66" fmla="*/ 2860 w 3007"/>
                  <a:gd name="T67" fmla="*/ 844 h 2085"/>
                  <a:gd name="T68" fmla="*/ 2670 w 3007"/>
                  <a:gd name="T69" fmla="*/ 806 h 2085"/>
                  <a:gd name="T70" fmla="*/ 2458 w 3007"/>
                  <a:gd name="T71" fmla="*/ 757 h 2085"/>
                  <a:gd name="T72" fmla="*/ 2138 w 3007"/>
                  <a:gd name="T73" fmla="*/ 670 h 2085"/>
                  <a:gd name="T74" fmla="*/ 1959 w 3007"/>
                  <a:gd name="T75" fmla="*/ 604 h 2085"/>
                  <a:gd name="T76" fmla="*/ 1824 w 3007"/>
                  <a:gd name="T77" fmla="*/ 534 h 2085"/>
                  <a:gd name="T78" fmla="*/ 1769 w 3007"/>
                  <a:gd name="T79" fmla="*/ 474 h 2085"/>
                  <a:gd name="T80" fmla="*/ 1753 w 3007"/>
                  <a:gd name="T81" fmla="*/ 436 h 2085"/>
                  <a:gd name="T82" fmla="*/ 1780 w 3007"/>
                  <a:gd name="T83" fmla="*/ 381 h 2085"/>
                  <a:gd name="T84" fmla="*/ 1862 w 3007"/>
                  <a:gd name="T85" fmla="*/ 316 h 2085"/>
                  <a:gd name="T86" fmla="*/ 1986 w 3007"/>
                  <a:gd name="T87" fmla="*/ 267 h 2085"/>
                  <a:gd name="T88" fmla="*/ 2149 w 3007"/>
                  <a:gd name="T89" fmla="*/ 229 h 2085"/>
                  <a:gd name="T90" fmla="*/ 2431 w 3007"/>
                  <a:gd name="T91" fmla="*/ 180 h 2085"/>
                  <a:gd name="T92" fmla="*/ 2827 w 3007"/>
                  <a:gd name="T93" fmla="*/ 125 h 2085"/>
                  <a:gd name="T94" fmla="*/ 3007 w 3007"/>
                  <a:gd name="T95" fmla="*/ 87 h 2085"/>
                  <a:gd name="T96" fmla="*/ 2909 w 3007"/>
                  <a:gd name="T97" fmla="*/ 22 h 2085"/>
                  <a:gd name="T98" fmla="*/ 2676 w 3007"/>
                  <a:gd name="T99" fmla="*/ 66 h 2085"/>
                  <a:gd name="T100" fmla="*/ 2285 w 3007"/>
                  <a:gd name="T101" fmla="*/ 120 h 2085"/>
                  <a:gd name="T102" fmla="*/ 2030 w 3007"/>
                  <a:gd name="T103" fmla="*/ 158 h 2085"/>
                  <a:gd name="T104" fmla="*/ 1791 w 3007"/>
                  <a:gd name="T105" fmla="*/ 202 h 2085"/>
                  <a:gd name="T106" fmla="*/ 1601 w 3007"/>
                  <a:gd name="T107" fmla="*/ 261 h 2085"/>
                  <a:gd name="T108" fmla="*/ 1471 w 3007"/>
                  <a:gd name="T109" fmla="*/ 338 h 2085"/>
                  <a:gd name="T110" fmla="*/ 1438 w 3007"/>
                  <a:gd name="T111" fmla="*/ 387 h 2085"/>
                  <a:gd name="T112" fmla="*/ 1427 w 3007"/>
                  <a:gd name="T113" fmla="*/ 441 h 20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3007" h="2085">
                    <a:moveTo>
                      <a:pt x="1427" y="441"/>
                    </a:moveTo>
                    <a:lnTo>
                      <a:pt x="1433" y="474"/>
                    </a:lnTo>
                    <a:lnTo>
                      <a:pt x="1444" y="501"/>
                    </a:lnTo>
                    <a:lnTo>
                      <a:pt x="1460" y="528"/>
                    </a:lnTo>
                    <a:lnTo>
                      <a:pt x="1482" y="550"/>
                    </a:lnTo>
                    <a:lnTo>
                      <a:pt x="1541" y="593"/>
                    </a:lnTo>
                    <a:lnTo>
                      <a:pt x="1623" y="637"/>
                    </a:lnTo>
                    <a:lnTo>
                      <a:pt x="1715" y="670"/>
                    </a:lnTo>
                    <a:lnTo>
                      <a:pt x="1818" y="702"/>
                    </a:lnTo>
                    <a:lnTo>
                      <a:pt x="1927" y="735"/>
                    </a:lnTo>
                    <a:lnTo>
                      <a:pt x="2041" y="762"/>
                    </a:lnTo>
                    <a:lnTo>
                      <a:pt x="2155" y="789"/>
                    </a:lnTo>
                    <a:lnTo>
                      <a:pt x="2269" y="822"/>
                    </a:lnTo>
                    <a:lnTo>
                      <a:pt x="2372" y="849"/>
                    </a:lnTo>
                    <a:lnTo>
                      <a:pt x="2464" y="882"/>
                    </a:lnTo>
                    <a:lnTo>
                      <a:pt x="2551" y="920"/>
                    </a:lnTo>
                    <a:lnTo>
                      <a:pt x="2616" y="958"/>
                    </a:lnTo>
                    <a:lnTo>
                      <a:pt x="2638" y="980"/>
                    </a:lnTo>
                    <a:lnTo>
                      <a:pt x="2659" y="1007"/>
                    </a:lnTo>
                    <a:lnTo>
                      <a:pt x="2676" y="1029"/>
                    </a:lnTo>
                    <a:lnTo>
                      <a:pt x="2681" y="1056"/>
                    </a:lnTo>
                    <a:lnTo>
                      <a:pt x="2681" y="1083"/>
                    </a:lnTo>
                    <a:lnTo>
                      <a:pt x="2676" y="1105"/>
                    </a:lnTo>
                    <a:lnTo>
                      <a:pt x="2665" y="1127"/>
                    </a:lnTo>
                    <a:lnTo>
                      <a:pt x="2643" y="1149"/>
                    </a:lnTo>
                    <a:lnTo>
                      <a:pt x="2616" y="1170"/>
                    </a:lnTo>
                    <a:lnTo>
                      <a:pt x="2583" y="1187"/>
                    </a:lnTo>
                    <a:lnTo>
                      <a:pt x="2545" y="1208"/>
                    </a:lnTo>
                    <a:lnTo>
                      <a:pt x="2502" y="1225"/>
                    </a:lnTo>
                    <a:lnTo>
                      <a:pt x="2448" y="1241"/>
                    </a:lnTo>
                    <a:lnTo>
                      <a:pt x="2388" y="1257"/>
                    </a:lnTo>
                    <a:lnTo>
                      <a:pt x="2328" y="1274"/>
                    </a:lnTo>
                    <a:lnTo>
                      <a:pt x="2258" y="1290"/>
                    </a:lnTo>
                    <a:lnTo>
                      <a:pt x="2106" y="1328"/>
                    </a:lnTo>
                    <a:lnTo>
                      <a:pt x="1932" y="1372"/>
                    </a:lnTo>
                    <a:lnTo>
                      <a:pt x="1742" y="1421"/>
                    </a:lnTo>
                    <a:lnTo>
                      <a:pt x="1531" y="1475"/>
                    </a:lnTo>
                    <a:lnTo>
                      <a:pt x="1308" y="1540"/>
                    </a:lnTo>
                    <a:lnTo>
                      <a:pt x="1069" y="1617"/>
                    </a:lnTo>
                    <a:lnTo>
                      <a:pt x="820" y="1709"/>
                    </a:lnTo>
                    <a:lnTo>
                      <a:pt x="554" y="1818"/>
                    </a:lnTo>
                    <a:lnTo>
                      <a:pt x="282" y="1943"/>
                    </a:lnTo>
                    <a:lnTo>
                      <a:pt x="0" y="2085"/>
                    </a:lnTo>
                    <a:lnTo>
                      <a:pt x="152" y="2085"/>
                    </a:lnTo>
                    <a:lnTo>
                      <a:pt x="244" y="2074"/>
                    </a:lnTo>
                    <a:lnTo>
                      <a:pt x="386" y="1992"/>
                    </a:lnTo>
                    <a:lnTo>
                      <a:pt x="537" y="1910"/>
                    </a:lnTo>
                    <a:lnTo>
                      <a:pt x="700" y="1834"/>
                    </a:lnTo>
                    <a:lnTo>
                      <a:pt x="879" y="1763"/>
                    </a:lnTo>
                    <a:lnTo>
                      <a:pt x="1064" y="1693"/>
                    </a:lnTo>
                    <a:lnTo>
                      <a:pt x="1259" y="1622"/>
                    </a:lnTo>
                    <a:lnTo>
                      <a:pt x="1661" y="1497"/>
                    </a:lnTo>
                    <a:lnTo>
                      <a:pt x="1748" y="1470"/>
                    </a:lnTo>
                    <a:lnTo>
                      <a:pt x="1845" y="1442"/>
                    </a:lnTo>
                    <a:lnTo>
                      <a:pt x="2046" y="1393"/>
                    </a:lnTo>
                    <a:lnTo>
                      <a:pt x="2252" y="1339"/>
                    </a:lnTo>
                    <a:lnTo>
                      <a:pt x="2458" y="1285"/>
                    </a:lnTo>
                    <a:lnTo>
                      <a:pt x="2551" y="1263"/>
                    </a:lnTo>
                    <a:lnTo>
                      <a:pt x="2643" y="1236"/>
                    </a:lnTo>
                    <a:lnTo>
                      <a:pt x="2730" y="1214"/>
                    </a:lnTo>
                    <a:lnTo>
                      <a:pt x="2806" y="1192"/>
                    </a:lnTo>
                    <a:lnTo>
                      <a:pt x="2876" y="1170"/>
                    </a:lnTo>
                    <a:lnTo>
                      <a:pt x="2931" y="1149"/>
                    </a:lnTo>
                    <a:lnTo>
                      <a:pt x="2974" y="1132"/>
                    </a:lnTo>
                    <a:lnTo>
                      <a:pt x="3007" y="1116"/>
                    </a:lnTo>
                    <a:lnTo>
                      <a:pt x="3007" y="871"/>
                    </a:lnTo>
                    <a:lnTo>
                      <a:pt x="2941" y="860"/>
                    </a:lnTo>
                    <a:lnTo>
                      <a:pt x="2860" y="844"/>
                    </a:lnTo>
                    <a:lnTo>
                      <a:pt x="2773" y="827"/>
                    </a:lnTo>
                    <a:lnTo>
                      <a:pt x="2670" y="806"/>
                    </a:lnTo>
                    <a:lnTo>
                      <a:pt x="2567" y="784"/>
                    </a:lnTo>
                    <a:lnTo>
                      <a:pt x="2458" y="757"/>
                    </a:lnTo>
                    <a:lnTo>
                      <a:pt x="2241" y="702"/>
                    </a:lnTo>
                    <a:lnTo>
                      <a:pt x="2138" y="670"/>
                    </a:lnTo>
                    <a:lnTo>
                      <a:pt x="2046" y="637"/>
                    </a:lnTo>
                    <a:lnTo>
                      <a:pt x="1959" y="604"/>
                    </a:lnTo>
                    <a:lnTo>
                      <a:pt x="1883" y="566"/>
                    </a:lnTo>
                    <a:lnTo>
                      <a:pt x="1824" y="534"/>
                    </a:lnTo>
                    <a:lnTo>
                      <a:pt x="1780" y="495"/>
                    </a:lnTo>
                    <a:lnTo>
                      <a:pt x="1769" y="474"/>
                    </a:lnTo>
                    <a:lnTo>
                      <a:pt x="1758" y="457"/>
                    </a:lnTo>
                    <a:lnTo>
                      <a:pt x="1753" y="436"/>
                    </a:lnTo>
                    <a:lnTo>
                      <a:pt x="1758" y="419"/>
                    </a:lnTo>
                    <a:lnTo>
                      <a:pt x="1780" y="381"/>
                    </a:lnTo>
                    <a:lnTo>
                      <a:pt x="1813" y="343"/>
                    </a:lnTo>
                    <a:lnTo>
                      <a:pt x="1862" y="316"/>
                    </a:lnTo>
                    <a:lnTo>
                      <a:pt x="1921" y="289"/>
                    </a:lnTo>
                    <a:lnTo>
                      <a:pt x="1986" y="267"/>
                    </a:lnTo>
                    <a:lnTo>
                      <a:pt x="2062" y="245"/>
                    </a:lnTo>
                    <a:lnTo>
                      <a:pt x="2149" y="229"/>
                    </a:lnTo>
                    <a:lnTo>
                      <a:pt x="2236" y="213"/>
                    </a:lnTo>
                    <a:lnTo>
                      <a:pt x="2431" y="180"/>
                    </a:lnTo>
                    <a:lnTo>
                      <a:pt x="2627" y="158"/>
                    </a:lnTo>
                    <a:lnTo>
                      <a:pt x="2827" y="125"/>
                    </a:lnTo>
                    <a:lnTo>
                      <a:pt x="2920" y="109"/>
                    </a:lnTo>
                    <a:lnTo>
                      <a:pt x="3007" y="87"/>
                    </a:lnTo>
                    <a:lnTo>
                      <a:pt x="3007" y="0"/>
                    </a:lnTo>
                    <a:lnTo>
                      <a:pt x="2909" y="22"/>
                    </a:lnTo>
                    <a:lnTo>
                      <a:pt x="2795" y="44"/>
                    </a:lnTo>
                    <a:lnTo>
                      <a:pt x="2676" y="66"/>
                    </a:lnTo>
                    <a:lnTo>
                      <a:pt x="2551" y="82"/>
                    </a:lnTo>
                    <a:lnTo>
                      <a:pt x="2285" y="120"/>
                    </a:lnTo>
                    <a:lnTo>
                      <a:pt x="2155" y="136"/>
                    </a:lnTo>
                    <a:lnTo>
                      <a:pt x="2030" y="158"/>
                    </a:lnTo>
                    <a:lnTo>
                      <a:pt x="1905" y="174"/>
                    </a:lnTo>
                    <a:lnTo>
                      <a:pt x="1791" y="202"/>
                    </a:lnTo>
                    <a:lnTo>
                      <a:pt x="1688" y="229"/>
                    </a:lnTo>
                    <a:lnTo>
                      <a:pt x="1601" y="261"/>
                    </a:lnTo>
                    <a:lnTo>
                      <a:pt x="1525" y="300"/>
                    </a:lnTo>
                    <a:lnTo>
                      <a:pt x="1471" y="338"/>
                    </a:lnTo>
                    <a:lnTo>
                      <a:pt x="1455" y="359"/>
                    </a:lnTo>
                    <a:lnTo>
                      <a:pt x="1438" y="387"/>
                    </a:lnTo>
                    <a:lnTo>
                      <a:pt x="1427" y="414"/>
                    </a:lnTo>
                    <a:lnTo>
                      <a:pt x="1427" y="441"/>
                    </a:lnTo>
                    <a:lnTo>
                      <a:pt x="1427" y="44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67592" name="Freeform 8"/>
              <p:cNvSpPr>
                <a:spLocks/>
              </p:cNvSpPr>
              <p:nvPr/>
            </p:nvSpPr>
            <p:spPr bwMode="hidden">
              <a:xfrm>
                <a:off x="4501" y="2317"/>
                <a:ext cx="1248" cy="539"/>
              </a:xfrm>
              <a:custGeom>
                <a:avLst/>
                <a:gdLst>
                  <a:gd name="T0" fmla="*/ 0 w 1248"/>
                  <a:gd name="T1" fmla="*/ 332 h 539"/>
                  <a:gd name="T2" fmla="*/ 0 w 1248"/>
                  <a:gd name="T3" fmla="*/ 360 h 539"/>
                  <a:gd name="T4" fmla="*/ 5 w 1248"/>
                  <a:gd name="T5" fmla="*/ 387 h 539"/>
                  <a:gd name="T6" fmla="*/ 27 w 1248"/>
                  <a:gd name="T7" fmla="*/ 414 h 539"/>
                  <a:gd name="T8" fmla="*/ 54 w 1248"/>
                  <a:gd name="T9" fmla="*/ 436 h 539"/>
                  <a:gd name="T10" fmla="*/ 92 w 1248"/>
                  <a:gd name="T11" fmla="*/ 463 h 539"/>
                  <a:gd name="T12" fmla="*/ 141 w 1248"/>
                  <a:gd name="T13" fmla="*/ 490 h 539"/>
                  <a:gd name="T14" fmla="*/ 195 w 1248"/>
                  <a:gd name="T15" fmla="*/ 512 h 539"/>
                  <a:gd name="T16" fmla="*/ 255 w 1248"/>
                  <a:gd name="T17" fmla="*/ 539 h 539"/>
                  <a:gd name="T18" fmla="*/ 212 w 1248"/>
                  <a:gd name="T19" fmla="*/ 517 h 539"/>
                  <a:gd name="T20" fmla="*/ 179 w 1248"/>
                  <a:gd name="T21" fmla="*/ 490 h 539"/>
                  <a:gd name="T22" fmla="*/ 157 w 1248"/>
                  <a:gd name="T23" fmla="*/ 468 h 539"/>
                  <a:gd name="T24" fmla="*/ 141 w 1248"/>
                  <a:gd name="T25" fmla="*/ 447 h 539"/>
                  <a:gd name="T26" fmla="*/ 136 w 1248"/>
                  <a:gd name="T27" fmla="*/ 425 h 539"/>
                  <a:gd name="T28" fmla="*/ 136 w 1248"/>
                  <a:gd name="T29" fmla="*/ 403 h 539"/>
                  <a:gd name="T30" fmla="*/ 141 w 1248"/>
                  <a:gd name="T31" fmla="*/ 381 h 539"/>
                  <a:gd name="T32" fmla="*/ 157 w 1248"/>
                  <a:gd name="T33" fmla="*/ 365 h 539"/>
                  <a:gd name="T34" fmla="*/ 179 w 1248"/>
                  <a:gd name="T35" fmla="*/ 343 h 539"/>
                  <a:gd name="T36" fmla="*/ 201 w 1248"/>
                  <a:gd name="T37" fmla="*/ 327 h 539"/>
                  <a:gd name="T38" fmla="*/ 266 w 1248"/>
                  <a:gd name="T39" fmla="*/ 294 h 539"/>
                  <a:gd name="T40" fmla="*/ 353 w 1248"/>
                  <a:gd name="T41" fmla="*/ 262 h 539"/>
                  <a:gd name="T42" fmla="*/ 445 w 1248"/>
                  <a:gd name="T43" fmla="*/ 234 h 539"/>
                  <a:gd name="T44" fmla="*/ 554 w 1248"/>
                  <a:gd name="T45" fmla="*/ 213 h 539"/>
                  <a:gd name="T46" fmla="*/ 662 w 1248"/>
                  <a:gd name="T47" fmla="*/ 191 h 539"/>
                  <a:gd name="T48" fmla="*/ 890 w 1248"/>
                  <a:gd name="T49" fmla="*/ 153 h 539"/>
                  <a:gd name="T50" fmla="*/ 993 w 1248"/>
                  <a:gd name="T51" fmla="*/ 136 h 539"/>
                  <a:gd name="T52" fmla="*/ 1091 w 1248"/>
                  <a:gd name="T53" fmla="*/ 120 h 539"/>
                  <a:gd name="T54" fmla="*/ 1178 w 1248"/>
                  <a:gd name="T55" fmla="*/ 115 h 539"/>
                  <a:gd name="T56" fmla="*/ 1248 w 1248"/>
                  <a:gd name="T57" fmla="*/ 104 h 539"/>
                  <a:gd name="T58" fmla="*/ 1248 w 1248"/>
                  <a:gd name="T59" fmla="*/ 0 h 539"/>
                  <a:gd name="T60" fmla="*/ 1161 w 1248"/>
                  <a:gd name="T61" fmla="*/ 22 h 539"/>
                  <a:gd name="T62" fmla="*/ 1069 w 1248"/>
                  <a:gd name="T63" fmla="*/ 38 h 539"/>
                  <a:gd name="T64" fmla="*/ 874 w 1248"/>
                  <a:gd name="T65" fmla="*/ 71 h 539"/>
                  <a:gd name="T66" fmla="*/ 673 w 1248"/>
                  <a:gd name="T67" fmla="*/ 93 h 539"/>
                  <a:gd name="T68" fmla="*/ 483 w 1248"/>
                  <a:gd name="T69" fmla="*/ 126 h 539"/>
                  <a:gd name="T70" fmla="*/ 391 w 1248"/>
                  <a:gd name="T71" fmla="*/ 142 h 539"/>
                  <a:gd name="T72" fmla="*/ 309 w 1248"/>
                  <a:gd name="T73" fmla="*/ 158 h 539"/>
                  <a:gd name="T74" fmla="*/ 228 w 1248"/>
                  <a:gd name="T75" fmla="*/ 180 h 539"/>
                  <a:gd name="T76" fmla="*/ 163 w 1248"/>
                  <a:gd name="T77" fmla="*/ 202 h 539"/>
                  <a:gd name="T78" fmla="*/ 103 w 1248"/>
                  <a:gd name="T79" fmla="*/ 229 h 539"/>
                  <a:gd name="T80" fmla="*/ 54 w 1248"/>
                  <a:gd name="T81" fmla="*/ 256 h 539"/>
                  <a:gd name="T82" fmla="*/ 22 w 1248"/>
                  <a:gd name="T83" fmla="*/ 294 h 539"/>
                  <a:gd name="T84" fmla="*/ 0 w 1248"/>
                  <a:gd name="T85" fmla="*/ 332 h 539"/>
                  <a:gd name="T86" fmla="*/ 0 w 1248"/>
                  <a:gd name="T87" fmla="*/ 332 h 5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248" h="539">
                    <a:moveTo>
                      <a:pt x="0" y="332"/>
                    </a:moveTo>
                    <a:lnTo>
                      <a:pt x="0" y="360"/>
                    </a:lnTo>
                    <a:lnTo>
                      <a:pt x="5" y="387"/>
                    </a:lnTo>
                    <a:lnTo>
                      <a:pt x="27" y="414"/>
                    </a:lnTo>
                    <a:lnTo>
                      <a:pt x="54" y="436"/>
                    </a:lnTo>
                    <a:lnTo>
                      <a:pt x="92" y="463"/>
                    </a:lnTo>
                    <a:lnTo>
                      <a:pt x="141" y="490"/>
                    </a:lnTo>
                    <a:lnTo>
                      <a:pt x="195" y="512"/>
                    </a:lnTo>
                    <a:lnTo>
                      <a:pt x="255" y="539"/>
                    </a:lnTo>
                    <a:lnTo>
                      <a:pt x="212" y="517"/>
                    </a:lnTo>
                    <a:lnTo>
                      <a:pt x="179" y="490"/>
                    </a:lnTo>
                    <a:lnTo>
                      <a:pt x="157" y="468"/>
                    </a:lnTo>
                    <a:lnTo>
                      <a:pt x="141" y="447"/>
                    </a:lnTo>
                    <a:lnTo>
                      <a:pt x="136" y="425"/>
                    </a:lnTo>
                    <a:lnTo>
                      <a:pt x="136" y="403"/>
                    </a:lnTo>
                    <a:lnTo>
                      <a:pt x="141" y="381"/>
                    </a:lnTo>
                    <a:lnTo>
                      <a:pt x="157" y="365"/>
                    </a:lnTo>
                    <a:lnTo>
                      <a:pt x="179" y="343"/>
                    </a:lnTo>
                    <a:lnTo>
                      <a:pt x="201" y="327"/>
                    </a:lnTo>
                    <a:lnTo>
                      <a:pt x="266" y="294"/>
                    </a:lnTo>
                    <a:lnTo>
                      <a:pt x="353" y="262"/>
                    </a:lnTo>
                    <a:lnTo>
                      <a:pt x="445" y="234"/>
                    </a:lnTo>
                    <a:lnTo>
                      <a:pt x="554" y="213"/>
                    </a:lnTo>
                    <a:lnTo>
                      <a:pt x="662" y="191"/>
                    </a:lnTo>
                    <a:lnTo>
                      <a:pt x="890" y="153"/>
                    </a:lnTo>
                    <a:lnTo>
                      <a:pt x="993" y="136"/>
                    </a:lnTo>
                    <a:lnTo>
                      <a:pt x="1091" y="120"/>
                    </a:lnTo>
                    <a:lnTo>
                      <a:pt x="1178" y="115"/>
                    </a:lnTo>
                    <a:lnTo>
                      <a:pt x="1248" y="104"/>
                    </a:lnTo>
                    <a:lnTo>
                      <a:pt x="1248" y="0"/>
                    </a:lnTo>
                    <a:lnTo>
                      <a:pt x="1161" y="22"/>
                    </a:lnTo>
                    <a:lnTo>
                      <a:pt x="1069" y="38"/>
                    </a:lnTo>
                    <a:lnTo>
                      <a:pt x="874" y="71"/>
                    </a:lnTo>
                    <a:lnTo>
                      <a:pt x="673" y="93"/>
                    </a:lnTo>
                    <a:lnTo>
                      <a:pt x="483" y="126"/>
                    </a:lnTo>
                    <a:lnTo>
                      <a:pt x="391" y="142"/>
                    </a:lnTo>
                    <a:lnTo>
                      <a:pt x="309" y="158"/>
                    </a:lnTo>
                    <a:lnTo>
                      <a:pt x="228" y="180"/>
                    </a:lnTo>
                    <a:lnTo>
                      <a:pt x="163" y="202"/>
                    </a:lnTo>
                    <a:lnTo>
                      <a:pt x="103" y="229"/>
                    </a:lnTo>
                    <a:lnTo>
                      <a:pt x="54" y="256"/>
                    </a:lnTo>
                    <a:lnTo>
                      <a:pt x="22" y="294"/>
                    </a:lnTo>
                    <a:lnTo>
                      <a:pt x="0" y="332"/>
                    </a:lnTo>
                    <a:lnTo>
                      <a:pt x="0" y="33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7843"/>
                      <a:invGamma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pt-BR"/>
              </a:p>
            </p:txBody>
          </p:sp>
        </p:grpSp>
        <p:sp>
          <p:nvSpPr>
            <p:cNvPr id="67593" name="Freeform 9"/>
            <p:cNvSpPr>
              <a:spLocks/>
            </p:cNvSpPr>
            <p:nvPr/>
          </p:nvSpPr>
          <p:spPr bwMode="hidden">
            <a:xfrm>
              <a:off x="3322" y="1341"/>
              <a:ext cx="1825" cy="1537"/>
            </a:xfrm>
            <a:custGeom>
              <a:avLst/>
              <a:gdLst>
                <a:gd name="T0" fmla="*/ 982 w 2296"/>
                <a:gd name="T1" fmla="*/ 1061 h 1469"/>
                <a:gd name="T2" fmla="*/ 1357 w 2296"/>
                <a:gd name="T3" fmla="*/ 1012 h 1469"/>
                <a:gd name="T4" fmla="*/ 1666 w 2296"/>
                <a:gd name="T5" fmla="*/ 957 h 1469"/>
                <a:gd name="T6" fmla="*/ 1916 w 2296"/>
                <a:gd name="T7" fmla="*/ 897 h 1469"/>
                <a:gd name="T8" fmla="*/ 2100 w 2296"/>
                <a:gd name="T9" fmla="*/ 832 h 1469"/>
                <a:gd name="T10" fmla="*/ 2220 w 2296"/>
                <a:gd name="T11" fmla="*/ 756 h 1469"/>
                <a:gd name="T12" fmla="*/ 2285 w 2296"/>
                <a:gd name="T13" fmla="*/ 669 h 1469"/>
                <a:gd name="T14" fmla="*/ 2290 w 2296"/>
                <a:gd name="T15" fmla="*/ 560 h 1469"/>
                <a:gd name="T16" fmla="*/ 2241 w 2296"/>
                <a:gd name="T17" fmla="*/ 457 h 1469"/>
                <a:gd name="T18" fmla="*/ 2144 w 2296"/>
                <a:gd name="T19" fmla="*/ 364 h 1469"/>
                <a:gd name="T20" fmla="*/ 2008 w 2296"/>
                <a:gd name="T21" fmla="*/ 277 h 1469"/>
                <a:gd name="T22" fmla="*/ 1769 w 2296"/>
                <a:gd name="T23" fmla="*/ 157 h 1469"/>
                <a:gd name="T24" fmla="*/ 1612 w 2296"/>
                <a:gd name="T25" fmla="*/ 92 h 1469"/>
                <a:gd name="T26" fmla="*/ 1476 w 2296"/>
                <a:gd name="T27" fmla="*/ 43 h 1469"/>
                <a:gd name="T28" fmla="*/ 1384 w 2296"/>
                <a:gd name="T29" fmla="*/ 10 h 1469"/>
                <a:gd name="T30" fmla="*/ 1346 w 2296"/>
                <a:gd name="T31" fmla="*/ 0 h 1469"/>
                <a:gd name="T32" fmla="*/ 1655 w 2296"/>
                <a:gd name="T33" fmla="*/ 119 h 1469"/>
                <a:gd name="T34" fmla="*/ 1948 w 2296"/>
                <a:gd name="T35" fmla="*/ 255 h 1469"/>
                <a:gd name="T36" fmla="*/ 2068 w 2296"/>
                <a:gd name="T37" fmla="*/ 326 h 1469"/>
                <a:gd name="T38" fmla="*/ 2171 w 2296"/>
                <a:gd name="T39" fmla="*/ 402 h 1469"/>
                <a:gd name="T40" fmla="*/ 2236 w 2296"/>
                <a:gd name="T41" fmla="*/ 478 h 1469"/>
                <a:gd name="T42" fmla="*/ 2263 w 2296"/>
                <a:gd name="T43" fmla="*/ 560 h 1469"/>
                <a:gd name="T44" fmla="*/ 2241 w 2296"/>
                <a:gd name="T45" fmla="*/ 636 h 1469"/>
                <a:gd name="T46" fmla="*/ 2171 w 2296"/>
                <a:gd name="T47" fmla="*/ 702 h 1469"/>
                <a:gd name="T48" fmla="*/ 2062 w 2296"/>
                <a:gd name="T49" fmla="*/ 756 h 1469"/>
                <a:gd name="T50" fmla="*/ 1921 w 2296"/>
                <a:gd name="T51" fmla="*/ 800 h 1469"/>
                <a:gd name="T52" fmla="*/ 1748 w 2296"/>
                <a:gd name="T53" fmla="*/ 843 h 1469"/>
                <a:gd name="T54" fmla="*/ 1351 w 2296"/>
                <a:gd name="T55" fmla="*/ 908 h 1469"/>
                <a:gd name="T56" fmla="*/ 923 w 2296"/>
                <a:gd name="T57" fmla="*/ 968 h 1469"/>
                <a:gd name="T58" fmla="*/ 521 w 2296"/>
                <a:gd name="T59" fmla="*/ 1028 h 1469"/>
                <a:gd name="T60" fmla="*/ 353 w 2296"/>
                <a:gd name="T61" fmla="*/ 1066 h 1469"/>
                <a:gd name="T62" fmla="*/ 206 w 2296"/>
                <a:gd name="T63" fmla="*/ 1104 h 1469"/>
                <a:gd name="T64" fmla="*/ 92 w 2296"/>
                <a:gd name="T65" fmla="*/ 1148 h 1469"/>
                <a:gd name="T66" fmla="*/ 22 w 2296"/>
                <a:gd name="T67" fmla="*/ 1202 h 1469"/>
                <a:gd name="T68" fmla="*/ 0 w 2296"/>
                <a:gd name="T69" fmla="*/ 1262 h 1469"/>
                <a:gd name="T70" fmla="*/ 27 w 2296"/>
                <a:gd name="T71" fmla="*/ 1327 h 1469"/>
                <a:gd name="T72" fmla="*/ 98 w 2296"/>
                <a:gd name="T73" fmla="*/ 1382 h 1469"/>
                <a:gd name="T74" fmla="*/ 196 w 2296"/>
                <a:gd name="T75" fmla="*/ 1425 h 1469"/>
                <a:gd name="T76" fmla="*/ 326 w 2296"/>
                <a:gd name="T77" fmla="*/ 1469 h 1469"/>
                <a:gd name="T78" fmla="*/ 217 w 2296"/>
                <a:gd name="T79" fmla="*/ 1414 h 1469"/>
                <a:gd name="T80" fmla="*/ 147 w 2296"/>
                <a:gd name="T81" fmla="*/ 1360 h 1469"/>
                <a:gd name="T82" fmla="*/ 120 w 2296"/>
                <a:gd name="T83" fmla="*/ 1306 h 1469"/>
                <a:gd name="T84" fmla="*/ 141 w 2296"/>
                <a:gd name="T85" fmla="*/ 1257 h 1469"/>
                <a:gd name="T86" fmla="*/ 212 w 2296"/>
                <a:gd name="T87" fmla="*/ 1208 h 1469"/>
                <a:gd name="T88" fmla="*/ 342 w 2296"/>
                <a:gd name="T89" fmla="*/ 1164 h 1469"/>
                <a:gd name="T90" fmla="*/ 527 w 2296"/>
                <a:gd name="T91" fmla="*/ 1121 h 1469"/>
                <a:gd name="T92" fmla="*/ 771 w 2296"/>
                <a:gd name="T93" fmla="*/ 1088 h 1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296" h="1469">
                  <a:moveTo>
                    <a:pt x="771" y="1088"/>
                  </a:moveTo>
                  <a:lnTo>
                    <a:pt x="982" y="1061"/>
                  </a:lnTo>
                  <a:lnTo>
                    <a:pt x="1178" y="1034"/>
                  </a:lnTo>
                  <a:lnTo>
                    <a:pt x="1357" y="1012"/>
                  </a:lnTo>
                  <a:lnTo>
                    <a:pt x="1520" y="985"/>
                  </a:lnTo>
                  <a:lnTo>
                    <a:pt x="1666" y="957"/>
                  </a:lnTo>
                  <a:lnTo>
                    <a:pt x="1796" y="930"/>
                  </a:lnTo>
                  <a:lnTo>
                    <a:pt x="1916" y="897"/>
                  </a:lnTo>
                  <a:lnTo>
                    <a:pt x="2013" y="870"/>
                  </a:lnTo>
                  <a:lnTo>
                    <a:pt x="2100" y="832"/>
                  </a:lnTo>
                  <a:lnTo>
                    <a:pt x="2171" y="800"/>
                  </a:lnTo>
                  <a:lnTo>
                    <a:pt x="2220" y="756"/>
                  </a:lnTo>
                  <a:lnTo>
                    <a:pt x="2263" y="712"/>
                  </a:lnTo>
                  <a:lnTo>
                    <a:pt x="2285" y="669"/>
                  </a:lnTo>
                  <a:lnTo>
                    <a:pt x="2296" y="614"/>
                  </a:lnTo>
                  <a:lnTo>
                    <a:pt x="2290" y="560"/>
                  </a:lnTo>
                  <a:lnTo>
                    <a:pt x="2269" y="500"/>
                  </a:lnTo>
                  <a:lnTo>
                    <a:pt x="2241" y="457"/>
                  </a:lnTo>
                  <a:lnTo>
                    <a:pt x="2198" y="408"/>
                  </a:lnTo>
                  <a:lnTo>
                    <a:pt x="2144" y="364"/>
                  </a:lnTo>
                  <a:lnTo>
                    <a:pt x="2079" y="321"/>
                  </a:lnTo>
                  <a:lnTo>
                    <a:pt x="2008" y="277"/>
                  </a:lnTo>
                  <a:lnTo>
                    <a:pt x="1927" y="234"/>
                  </a:lnTo>
                  <a:lnTo>
                    <a:pt x="1769" y="157"/>
                  </a:lnTo>
                  <a:lnTo>
                    <a:pt x="1688" y="125"/>
                  </a:lnTo>
                  <a:lnTo>
                    <a:pt x="1612" y="92"/>
                  </a:lnTo>
                  <a:lnTo>
                    <a:pt x="1536" y="65"/>
                  </a:lnTo>
                  <a:lnTo>
                    <a:pt x="1476" y="43"/>
                  </a:lnTo>
                  <a:lnTo>
                    <a:pt x="1422" y="27"/>
                  </a:lnTo>
                  <a:lnTo>
                    <a:pt x="1384" y="10"/>
                  </a:lnTo>
                  <a:lnTo>
                    <a:pt x="1357" y="5"/>
                  </a:lnTo>
                  <a:lnTo>
                    <a:pt x="1346" y="0"/>
                  </a:lnTo>
                  <a:lnTo>
                    <a:pt x="1498" y="54"/>
                  </a:lnTo>
                  <a:lnTo>
                    <a:pt x="1655" y="119"/>
                  </a:lnTo>
                  <a:lnTo>
                    <a:pt x="1807" y="185"/>
                  </a:lnTo>
                  <a:lnTo>
                    <a:pt x="1948" y="255"/>
                  </a:lnTo>
                  <a:lnTo>
                    <a:pt x="2013" y="288"/>
                  </a:lnTo>
                  <a:lnTo>
                    <a:pt x="2068" y="326"/>
                  </a:lnTo>
                  <a:lnTo>
                    <a:pt x="2122" y="364"/>
                  </a:lnTo>
                  <a:lnTo>
                    <a:pt x="2171" y="402"/>
                  </a:lnTo>
                  <a:lnTo>
                    <a:pt x="2209" y="440"/>
                  </a:lnTo>
                  <a:lnTo>
                    <a:pt x="2236" y="478"/>
                  </a:lnTo>
                  <a:lnTo>
                    <a:pt x="2252" y="522"/>
                  </a:lnTo>
                  <a:lnTo>
                    <a:pt x="2263" y="560"/>
                  </a:lnTo>
                  <a:lnTo>
                    <a:pt x="2258" y="598"/>
                  </a:lnTo>
                  <a:lnTo>
                    <a:pt x="2241" y="636"/>
                  </a:lnTo>
                  <a:lnTo>
                    <a:pt x="2214" y="669"/>
                  </a:lnTo>
                  <a:lnTo>
                    <a:pt x="2171" y="702"/>
                  </a:lnTo>
                  <a:lnTo>
                    <a:pt x="2122" y="729"/>
                  </a:lnTo>
                  <a:lnTo>
                    <a:pt x="2062" y="756"/>
                  </a:lnTo>
                  <a:lnTo>
                    <a:pt x="1997" y="778"/>
                  </a:lnTo>
                  <a:lnTo>
                    <a:pt x="1921" y="800"/>
                  </a:lnTo>
                  <a:lnTo>
                    <a:pt x="1834" y="821"/>
                  </a:lnTo>
                  <a:lnTo>
                    <a:pt x="1748" y="843"/>
                  </a:lnTo>
                  <a:lnTo>
                    <a:pt x="1552" y="876"/>
                  </a:lnTo>
                  <a:lnTo>
                    <a:pt x="1351" y="908"/>
                  </a:lnTo>
                  <a:lnTo>
                    <a:pt x="1134" y="941"/>
                  </a:lnTo>
                  <a:lnTo>
                    <a:pt x="923" y="968"/>
                  </a:lnTo>
                  <a:lnTo>
                    <a:pt x="716" y="995"/>
                  </a:lnTo>
                  <a:lnTo>
                    <a:pt x="521" y="1028"/>
                  </a:lnTo>
                  <a:lnTo>
                    <a:pt x="434" y="1044"/>
                  </a:lnTo>
                  <a:lnTo>
                    <a:pt x="353" y="1066"/>
                  </a:lnTo>
                  <a:lnTo>
                    <a:pt x="277" y="1082"/>
                  </a:lnTo>
                  <a:lnTo>
                    <a:pt x="206" y="1104"/>
                  </a:lnTo>
                  <a:lnTo>
                    <a:pt x="147" y="1126"/>
                  </a:lnTo>
                  <a:lnTo>
                    <a:pt x="92" y="1148"/>
                  </a:lnTo>
                  <a:lnTo>
                    <a:pt x="54" y="1175"/>
                  </a:lnTo>
                  <a:lnTo>
                    <a:pt x="22" y="1202"/>
                  </a:lnTo>
                  <a:lnTo>
                    <a:pt x="6" y="1229"/>
                  </a:lnTo>
                  <a:lnTo>
                    <a:pt x="0" y="1262"/>
                  </a:lnTo>
                  <a:lnTo>
                    <a:pt x="11" y="1295"/>
                  </a:lnTo>
                  <a:lnTo>
                    <a:pt x="27" y="1327"/>
                  </a:lnTo>
                  <a:lnTo>
                    <a:pt x="54" y="1355"/>
                  </a:lnTo>
                  <a:lnTo>
                    <a:pt x="98" y="1382"/>
                  </a:lnTo>
                  <a:lnTo>
                    <a:pt x="141" y="1404"/>
                  </a:lnTo>
                  <a:lnTo>
                    <a:pt x="196" y="1425"/>
                  </a:lnTo>
                  <a:lnTo>
                    <a:pt x="261" y="1447"/>
                  </a:lnTo>
                  <a:lnTo>
                    <a:pt x="326" y="1469"/>
                  </a:lnTo>
                  <a:lnTo>
                    <a:pt x="266" y="1442"/>
                  </a:lnTo>
                  <a:lnTo>
                    <a:pt x="217" y="1414"/>
                  </a:lnTo>
                  <a:lnTo>
                    <a:pt x="174" y="1387"/>
                  </a:lnTo>
                  <a:lnTo>
                    <a:pt x="147" y="1360"/>
                  </a:lnTo>
                  <a:lnTo>
                    <a:pt x="125" y="1333"/>
                  </a:lnTo>
                  <a:lnTo>
                    <a:pt x="120" y="1306"/>
                  </a:lnTo>
                  <a:lnTo>
                    <a:pt x="125" y="1278"/>
                  </a:lnTo>
                  <a:lnTo>
                    <a:pt x="141" y="1257"/>
                  </a:lnTo>
                  <a:lnTo>
                    <a:pt x="174" y="1229"/>
                  </a:lnTo>
                  <a:lnTo>
                    <a:pt x="212" y="1208"/>
                  </a:lnTo>
                  <a:lnTo>
                    <a:pt x="272" y="1186"/>
                  </a:lnTo>
                  <a:lnTo>
                    <a:pt x="342" y="1164"/>
                  </a:lnTo>
                  <a:lnTo>
                    <a:pt x="423" y="1142"/>
                  </a:lnTo>
                  <a:lnTo>
                    <a:pt x="527" y="1121"/>
                  </a:lnTo>
                  <a:lnTo>
                    <a:pt x="641" y="1104"/>
                  </a:lnTo>
                  <a:lnTo>
                    <a:pt x="771" y="1088"/>
                  </a:lnTo>
                  <a:lnTo>
                    <a:pt x="771" y="108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67594" name="Freeform 10"/>
            <p:cNvSpPr>
              <a:spLocks/>
            </p:cNvSpPr>
            <p:nvPr/>
          </p:nvSpPr>
          <p:spPr bwMode="hidden">
            <a:xfrm>
              <a:off x="0" y="0"/>
              <a:ext cx="5758" cy="1776"/>
            </a:xfrm>
            <a:custGeom>
              <a:avLst/>
              <a:gdLst>
                <a:gd name="T0" fmla="*/ 0 w 5740"/>
                <a:gd name="T1" fmla="*/ 0 h 1906"/>
                <a:gd name="T2" fmla="*/ 0 w 5740"/>
                <a:gd name="T3" fmla="*/ 1906 h 1906"/>
                <a:gd name="T4" fmla="*/ 5740 w 5740"/>
                <a:gd name="T5" fmla="*/ 1906 h 1906"/>
                <a:gd name="T6" fmla="*/ 5740 w 5740"/>
                <a:gd name="T7" fmla="*/ 0 h 1906"/>
                <a:gd name="T8" fmla="*/ 0 w 5740"/>
                <a:gd name="T9" fmla="*/ 0 h 1906"/>
                <a:gd name="T10" fmla="*/ 0 w 5740"/>
                <a:gd name="T11" fmla="*/ 0 h 19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40" h="1906">
                  <a:moveTo>
                    <a:pt x="0" y="0"/>
                  </a:moveTo>
                  <a:lnTo>
                    <a:pt x="0" y="1906"/>
                  </a:lnTo>
                  <a:lnTo>
                    <a:pt x="5740" y="1906"/>
                  </a:lnTo>
                  <a:lnTo>
                    <a:pt x="574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67595" name="Rectangle 11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736725"/>
            <a:ext cx="7772400" cy="1920875"/>
          </a:xfrm>
        </p:spPr>
        <p:txBody>
          <a:bodyPr/>
          <a:lstStyle>
            <a:lvl1pPr>
              <a:defRPr sz="6000"/>
            </a:lvl1pPr>
          </a:lstStyle>
          <a:p>
            <a:pPr lvl="0"/>
            <a:r>
              <a:rPr lang="pt-BR" noProof="0" smtClean="0"/>
              <a:t>Clique para editar o título mestre</a:t>
            </a:r>
            <a:endParaRPr lang="pt-BR" noProof="0" smtClean="0"/>
          </a:p>
        </p:txBody>
      </p:sp>
      <p:sp>
        <p:nvSpPr>
          <p:cNvPr id="67596" name="Rectangle 12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pt-BR" noProof="0" smtClean="0"/>
              <a:t>Clique para editar o estilo do subtítulo mestre</a:t>
            </a:r>
            <a:endParaRPr lang="pt-BR" noProof="0" smtClean="0"/>
          </a:p>
        </p:txBody>
      </p:sp>
      <p:sp>
        <p:nvSpPr>
          <p:cNvPr id="67597" name="Rectangle 13"/>
          <p:cNvSpPr>
            <a:spLocks noGrp="1" noChangeArrowheads="1"/>
          </p:cNvSpPr>
          <p:nvPr>
            <p:ph type="dt" sz="quarter" idx="2"/>
          </p:nvPr>
        </p:nvSpPr>
        <p:spPr>
          <a:xfrm>
            <a:off x="457200" y="624840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7598" name="Rectangle 14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5157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7599" name="Rectangle 15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25475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2178BA23-95D8-422F-BB02-0E5B2C74CC97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FFA3A0F-63D9-41AB-8383-A9FBC4672954}" type="slidenum">
              <a:rPr lang="pt-BR"/>
              <a:pPr/>
              <a:t>‹nº›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03653754"/>
      </p:ext>
    </p:extLst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14E837FC-BFDE-4B84-AAB1-6FBAFB36EB3B}" type="slidenum">
              <a:rPr lang="pt-BR"/>
              <a:pPr/>
              <a:t>‹nº›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33325720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26782A7C-E2B2-4C50-A432-1122A597428A}" type="slidenum">
              <a:rPr lang="pt-BR"/>
              <a:pPr/>
              <a:t>‹nº›</a:t>
            </a:fld>
            <a:endParaRPr lang="pt-BR"/>
          </a:p>
        </p:txBody>
      </p:sp>
      <p:sp>
        <p:nvSpPr>
          <p:cNvPr id="7" name="Espaço Reservado para Rodapé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7794254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8" name="Espaço Reservado para Número de Slide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641DB7F-7B6F-4C78-87B6-36DD7F3923DD}" type="slidenum">
              <a:rPr lang="pt-BR"/>
              <a:pPr/>
              <a:t>‹nº›</a:t>
            </a:fld>
            <a:endParaRPr lang="pt-BR"/>
          </a:p>
        </p:txBody>
      </p:sp>
      <p:sp>
        <p:nvSpPr>
          <p:cNvPr id="9" name="Espaço Reservado para Rodapé 8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84276946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CD93E842-6361-4BB4-B8FF-DB711C67E522}" type="slidenum">
              <a:rPr lang="pt-BR"/>
              <a:pPr/>
              <a:t>‹nº›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16453726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3" name="Espaço Reservado para Número de Slide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7807EC26-E60A-4BC0-AE73-B0308A31F9AE}" type="slidenum">
              <a:rPr lang="pt-BR"/>
              <a:pPr/>
              <a:t>‹nº›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48509571"/>
      </p:ext>
    </p:extLst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2CA8A096-39C7-44B8-A66F-247F14E1A7BD}" type="slidenum">
              <a:rPr lang="pt-BR"/>
              <a:pPr/>
              <a:t>‹nº›</a:t>
            </a:fld>
            <a:endParaRPr lang="pt-BR"/>
          </a:p>
        </p:txBody>
      </p:sp>
      <p:sp>
        <p:nvSpPr>
          <p:cNvPr id="7" name="Espaço Reservado para Rodapé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35227927"/>
      </p:ext>
    </p:extLst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BF196707-5DCE-422B-8B4D-78F111F8EEAC}" type="slidenum">
              <a:rPr lang="pt-BR"/>
              <a:pPr/>
              <a:t>‹nº›</a:t>
            </a:fld>
            <a:endParaRPr lang="pt-BR"/>
          </a:p>
        </p:txBody>
      </p:sp>
      <p:sp>
        <p:nvSpPr>
          <p:cNvPr id="7" name="Espaço Reservado para Rodapé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05860339"/>
      </p:ext>
    </p:extLst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916A9E1-69D9-41B1-A309-B62F64FFA454}" type="slidenum">
              <a:rPr lang="pt-BR"/>
              <a:pPr/>
              <a:t>‹nº›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61421085"/>
      </p:ext>
    </p:extLst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7CCCCB15-E69F-4314-B146-843EDBB8954E}" type="slidenum">
              <a:rPr lang="pt-BR"/>
              <a:pPr/>
              <a:t>‹nº›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70738310"/>
      </p:ext>
    </p:extLst>
  </p:cSld>
  <p:clrMapOvr>
    <a:masterClrMapping/>
  </p:clrMapOvr>
  <p:transition spd="slow"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5157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Arial" panose="020B0604020202020204" pitchFamily="34" charset="0"/>
              </a:defRPr>
            </a:lvl1pPr>
          </a:lstStyle>
          <a:p>
            <a:endParaRPr lang="pt-BR"/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anose="020B0604020202020204" pitchFamily="34" charset="0"/>
              </a:defRPr>
            </a:lvl1pPr>
          </a:lstStyle>
          <a:p>
            <a:fld id="{687003B0-B0C8-44C1-84F4-4508A77D42C5}" type="slidenum">
              <a:rPr lang="pt-BR"/>
              <a:pPr/>
              <a:t>‹nº›</a:t>
            </a:fld>
            <a:endParaRPr lang="pt-BR"/>
          </a:p>
        </p:txBody>
      </p:sp>
      <p:grpSp>
        <p:nvGrpSpPr>
          <p:cNvPr id="66564" name="Group 4"/>
          <p:cNvGrpSpPr>
            <a:grpSpLocks/>
          </p:cNvGrpSpPr>
          <p:nvPr/>
        </p:nvGrpSpPr>
        <p:grpSpPr bwMode="auto">
          <a:xfrm>
            <a:off x="0" y="0"/>
            <a:ext cx="9140825" cy="6850063"/>
            <a:chOff x="0" y="0"/>
            <a:chExt cx="5758" cy="4315"/>
          </a:xfrm>
        </p:grpSpPr>
        <p:grpSp>
          <p:nvGrpSpPr>
            <p:cNvPr id="66565" name="Group 5"/>
            <p:cNvGrpSpPr>
              <a:grpSpLocks/>
            </p:cNvGrpSpPr>
            <p:nvPr userDrawn="1"/>
          </p:nvGrpSpPr>
          <p:grpSpPr bwMode="auto">
            <a:xfrm>
              <a:off x="1728" y="2230"/>
              <a:ext cx="4027" cy="2085"/>
              <a:chOff x="1728" y="2230"/>
              <a:chExt cx="4027" cy="2085"/>
            </a:xfrm>
          </p:grpSpPr>
          <p:sp>
            <p:nvSpPr>
              <p:cNvPr id="66566" name="Freeform 6"/>
              <p:cNvSpPr>
                <a:spLocks/>
              </p:cNvSpPr>
              <p:nvPr/>
            </p:nvSpPr>
            <p:spPr bwMode="hidden">
              <a:xfrm>
                <a:off x="1728" y="2644"/>
                <a:ext cx="2882" cy="1671"/>
              </a:xfrm>
              <a:custGeom>
                <a:avLst/>
                <a:gdLst>
                  <a:gd name="T0" fmla="*/ 2740 w 2882"/>
                  <a:gd name="T1" fmla="*/ 528 h 1671"/>
                  <a:gd name="T2" fmla="*/ 2632 w 2882"/>
                  <a:gd name="T3" fmla="*/ 484 h 1671"/>
                  <a:gd name="T4" fmla="*/ 2480 w 2882"/>
                  <a:gd name="T5" fmla="*/ 424 h 1671"/>
                  <a:gd name="T6" fmla="*/ 2203 w 2882"/>
                  <a:gd name="T7" fmla="*/ 343 h 1671"/>
                  <a:gd name="T8" fmla="*/ 1970 w 2882"/>
                  <a:gd name="T9" fmla="*/ 277 h 1671"/>
                  <a:gd name="T10" fmla="*/ 1807 w 2882"/>
                  <a:gd name="T11" fmla="*/ 212 h 1671"/>
                  <a:gd name="T12" fmla="*/ 1693 w 2882"/>
                  <a:gd name="T13" fmla="*/ 152 h 1671"/>
                  <a:gd name="T14" fmla="*/ 1628 w 2882"/>
                  <a:gd name="T15" fmla="*/ 103 h 1671"/>
                  <a:gd name="T16" fmla="*/ 1590 w 2882"/>
                  <a:gd name="T17" fmla="*/ 60 h 1671"/>
                  <a:gd name="T18" fmla="*/ 1579 w 2882"/>
                  <a:gd name="T19" fmla="*/ 27 h 1671"/>
                  <a:gd name="T20" fmla="*/ 1585 w 2882"/>
                  <a:gd name="T21" fmla="*/ 0 h 1671"/>
                  <a:gd name="T22" fmla="*/ 1557 w 2882"/>
                  <a:gd name="T23" fmla="*/ 49 h 1671"/>
                  <a:gd name="T24" fmla="*/ 1568 w 2882"/>
                  <a:gd name="T25" fmla="*/ 98 h 1671"/>
                  <a:gd name="T26" fmla="*/ 1617 w 2882"/>
                  <a:gd name="T27" fmla="*/ 141 h 1671"/>
                  <a:gd name="T28" fmla="*/ 1688 w 2882"/>
                  <a:gd name="T29" fmla="*/ 185 h 1671"/>
                  <a:gd name="T30" fmla="*/ 1791 w 2882"/>
                  <a:gd name="T31" fmla="*/ 228 h 1671"/>
                  <a:gd name="T32" fmla="*/ 2040 w 2882"/>
                  <a:gd name="T33" fmla="*/ 310 h 1671"/>
                  <a:gd name="T34" fmla="*/ 2285 w 2882"/>
                  <a:gd name="T35" fmla="*/ 381 h 1671"/>
                  <a:gd name="T36" fmla="*/ 2464 w 2882"/>
                  <a:gd name="T37" fmla="*/ 435 h 1671"/>
                  <a:gd name="T38" fmla="*/ 2605 w 2882"/>
                  <a:gd name="T39" fmla="*/ 484 h 1671"/>
                  <a:gd name="T40" fmla="*/ 2708 w 2882"/>
                  <a:gd name="T41" fmla="*/ 528 h 1671"/>
                  <a:gd name="T42" fmla="*/ 2768 w 2882"/>
                  <a:gd name="T43" fmla="*/ 560 h 1671"/>
                  <a:gd name="T44" fmla="*/ 2795 w 2882"/>
                  <a:gd name="T45" fmla="*/ 593 h 1671"/>
                  <a:gd name="T46" fmla="*/ 2795 w 2882"/>
                  <a:gd name="T47" fmla="*/ 642 h 1671"/>
                  <a:gd name="T48" fmla="*/ 2762 w 2882"/>
                  <a:gd name="T49" fmla="*/ 691 h 1671"/>
                  <a:gd name="T50" fmla="*/ 2692 w 2882"/>
                  <a:gd name="T51" fmla="*/ 735 h 1671"/>
                  <a:gd name="T52" fmla="*/ 2589 w 2882"/>
                  <a:gd name="T53" fmla="*/ 778 h 1671"/>
                  <a:gd name="T54" fmla="*/ 2458 w 2882"/>
                  <a:gd name="T55" fmla="*/ 822 h 1671"/>
                  <a:gd name="T56" fmla="*/ 2301 w 2882"/>
                  <a:gd name="T57" fmla="*/ 865 h 1671"/>
                  <a:gd name="T58" fmla="*/ 2030 w 2882"/>
                  <a:gd name="T59" fmla="*/ 930 h 1671"/>
                  <a:gd name="T60" fmla="*/ 1606 w 2882"/>
                  <a:gd name="T61" fmla="*/ 1034 h 1671"/>
                  <a:gd name="T62" fmla="*/ 1145 w 2882"/>
                  <a:gd name="T63" fmla="*/ 1164 h 1671"/>
                  <a:gd name="T64" fmla="*/ 673 w 2882"/>
                  <a:gd name="T65" fmla="*/ 1328 h 1671"/>
                  <a:gd name="T66" fmla="*/ 217 w 2882"/>
                  <a:gd name="T67" fmla="*/ 1545 h 1671"/>
                  <a:gd name="T68" fmla="*/ 353 w 2882"/>
                  <a:gd name="T69" fmla="*/ 1671 h 1671"/>
                  <a:gd name="T70" fmla="*/ 754 w 2882"/>
                  <a:gd name="T71" fmla="*/ 1469 h 1671"/>
                  <a:gd name="T72" fmla="*/ 1145 w 2882"/>
                  <a:gd name="T73" fmla="*/ 1311 h 1671"/>
                  <a:gd name="T74" fmla="*/ 1519 w 2882"/>
                  <a:gd name="T75" fmla="*/ 1186 h 1671"/>
                  <a:gd name="T76" fmla="*/ 1861 w 2882"/>
                  <a:gd name="T77" fmla="*/ 1083 h 1671"/>
                  <a:gd name="T78" fmla="*/ 2165 w 2882"/>
                  <a:gd name="T79" fmla="*/ 1007 h 1671"/>
                  <a:gd name="T80" fmla="*/ 2426 w 2882"/>
                  <a:gd name="T81" fmla="*/ 947 h 1671"/>
                  <a:gd name="T82" fmla="*/ 2626 w 2882"/>
                  <a:gd name="T83" fmla="*/ 892 h 1671"/>
                  <a:gd name="T84" fmla="*/ 2762 w 2882"/>
                  <a:gd name="T85" fmla="*/ 838 h 1671"/>
                  <a:gd name="T86" fmla="*/ 2827 w 2882"/>
                  <a:gd name="T87" fmla="*/ 794 h 1671"/>
                  <a:gd name="T88" fmla="*/ 2865 w 2882"/>
                  <a:gd name="T89" fmla="*/ 745 h 1671"/>
                  <a:gd name="T90" fmla="*/ 2882 w 2882"/>
                  <a:gd name="T91" fmla="*/ 702 h 1671"/>
                  <a:gd name="T92" fmla="*/ 2854 w 2882"/>
                  <a:gd name="T93" fmla="*/ 620 h 1671"/>
                  <a:gd name="T94" fmla="*/ 2800 w 2882"/>
                  <a:gd name="T95" fmla="*/ 560 h 1671"/>
                  <a:gd name="T96" fmla="*/ 2773 w 2882"/>
                  <a:gd name="T97" fmla="*/ 544 h 16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2882" h="1671">
                    <a:moveTo>
                      <a:pt x="2773" y="544"/>
                    </a:moveTo>
                    <a:lnTo>
                      <a:pt x="2740" y="528"/>
                    </a:lnTo>
                    <a:lnTo>
                      <a:pt x="2692" y="506"/>
                    </a:lnTo>
                    <a:lnTo>
                      <a:pt x="2632" y="484"/>
                    </a:lnTo>
                    <a:lnTo>
                      <a:pt x="2561" y="457"/>
                    </a:lnTo>
                    <a:lnTo>
                      <a:pt x="2480" y="424"/>
                    </a:lnTo>
                    <a:lnTo>
                      <a:pt x="2388" y="397"/>
                    </a:lnTo>
                    <a:lnTo>
                      <a:pt x="2203" y="343"/>
                    </a:lnTo>
                    <a:lnTo>
                      <a:pt x="2078" y="310"/>
                    </a:lnTo>
                    <a:lnTo>
                      <a:pt x="1970" y="277"/>
                    </a:lnTo>
                    <a:lnTo>
                      <a:pt x="1878" y="245"/>
                    </a:lnTo>
                    <a:lnTo>
                      <a:pt x="1807" y="212"/>
                    </a:lnTo>
                    <a:lnTo>
                      <a:pt x="1742" y="179"/>
                    </a:lnTo>
                    <a:lnTo>
                      <a:pt x="1693" y="152"/>
                    </a:lnTo>
                    <a:lnTo>
                      <a:pt x="1655" y="125"/>
                    </a:lnTo>
                    <a:lnTo>
                      <a:pt x="1628" y="103"/>
                    </a:lnTo>
                    <a:lnTo>
                      <a:pt x="1606" y="81"/>
                    </a:lnTo>
                    <a:lnTo>
                      <a:pt x="1590" y="60"/>
                    </a:lnTo>
                    <a:lnTo>
                      <a:pt x="1585" y="43"/>
                    </a:lnTo>
                    <a:lnTo>
                      <a:pt x="1579" y="27"/>
                    </a:lnTo>
                    <a:lnTo>
                      <a:pt x="1585" y="5"/>
                    </a:lnTo>
                    <a:lnTo>
                      <a:pt x="1585" y="0"/>
                    </a:lnTo>
                    <a:lnTo>
                      <a:pt x="1568" y="27"/>
                    </a:lnTo>
                    <a:lnTo>
                      <a:pt x="1557" y="49"/>
                    </a:lnTo>
                    <a:lnTo>
                      <a:pt x="1557" y="76"/>
                    </a:lnTo>
                    <a:lnTo>
                      <a:pt x="1568" y="98"/>
                    </a:lnTo>
                    <a:lnTo>
                      <a:pt x="1590" y="120"/>
                    </a:lnTo>
                    <a:lnTo>
                      <a:pt x="1617" y="141"/>
                    </a:lnTo>
                    <a:lnTo>
                      <a:pt x="1650" y="163"/>
                    </a:lnTo>
                    <a:lnTo>
                      <a:pt x="1688" y="185"/>
                    </a:lnTo>
                    <a:lnTo>
                      <a:pt x="1737" y="207"/>
                    </a:lnTo>
                    <a:lnTo>
                      <a:pt x="1791" y="228"/>
                    </a:lnTo>
                    <a:lnTo>
                      <a:pt x="1905" y="267"/>
                    </a:lnTo>
                    <a:lnTo>
                      <a:pt x="2040" y="310"/>
                    </a:lnTo>
                    <a:lnTo>
                      <a:pt x="2182" y="348"/>
                    </a:lnTo>
                    <a:lnTo>
                      <a:pt x="2285" y="381"/>
                    </a:lnTo>
                    <a:lnTo>
                      <a:pt x="2382" y="408"/>
                    </a:lnTo>
                    <a:lnTo>
                      <a:pt x="2464" y="435"/>
                    </a:lnTo>
                    <a:lnTo>
                      <a:pt x="2540" y="462"/>
                    </a:lnTo>
                    <a:lnTo>
                      <a:pt x="2605" y="484"/>
                    </a:lnTo>
                    <a:lnTo>
                      <a:pt x="2659" y="506"/>
                    </a:lnTo>
                    <a:lnTo>
                      <a:pt x="2708" y="528"/>
                    </a:lnTo>
                    <a:lnTo>
                      <a:pt x="2740" y="544"/>
                    </a:lnTo>
                    <a:lnTo>
                      <a:pt x="2768" y="560"/>
                    </a:lnTo>
                    <a:lnTo>
                      <a:pt x="2784" y="577"/>
                    </a:lnTo>
                    <a:lnTo>
                      <a:pt x="2795" y="593"/>
                    </a:lnTo>
                    <a:lnTo>
                      <a:pt x="2800" y="615"/>
                    </a:lnTo>
                    <a:lnTo>
                      <a:pt x="2795" y="642"/>
                    </a:lnTo>
                    <a:lnTo>
                      <a:pt x="2784" y="664"/>
                    </a:lnTo>
                    <a:lnTo>
                      <a:pt x="2762" y="691"/>
                    </a:lnTo>
                    <a:lnTo>
                      <a:pt x="2730" y="713"/>
                    </a:lnTo>
                    <a:lnTo>
                      <a:pt x="2692" y="735"/>
                    </a:lnTo>
                    <a:lnTo>
                      <a:pt x="2643" y="756"/>
                    </a:lnTo>
                    <a:lnTo>
                      <a:pt x="2589" y="778"/>
                    </a:lnTo>
                    <a:lnTo>
                      <a:pt x="2529" y="800"/>
                    </a:lnTo>
                    <a:lnTo>
                      <a:pt x="2458" y="822"/>
                    </a:lnTo>
                    <a:lnTo>
                      <a:pt x="2382" y="843"/>
                    </a:lnTo>
                    <a:lnTo>
                      <a:pt x="2301" y="865"/>
                    </a:lnTo>
                    <a:lnTo>
                      <a:pt x="2214" y="887"/>
                    </a:lnTo>
                    <a:lnTo>
                      <a:pt x="2030" y="930"/>
                    </a:lnTo>
                    <a:lnTo>
                      <a:pt x="1823" y="979"/>
                    </a:lnTo>
                    <a:lnTo>
                      <a:pt x="1606" y="1034"/>
                    </a:lnTo>
                    <a:lnTo>
                      <a:pt x="1378" y="1094"/>
                    </a:lnTo>
                    <a:lnTo>
                      <a:pt x="1145" y="1164"/>
                    </a:lnTo>
                    <a:lnTo>
                      <a:pt x="912" y="1241"/>
                    </a:lnTo>
                    <a:lnTo>
                      <a:pt x="673" y="1328"/>
                    </a:lnTo>
                    <a:lnTo>
                      <a:pt x="440" y="1431"/>
                    </a:lnTo>
                    <a:lnTo>
                      <a:pt x="217" y="1545"/>
                    </a:lnTo>
                    <a:lnTo>
                      <a:pt x="0" y="1671"/>
                    </a:lnTo>
                    <a:lnTo>
                      <a:pt x="353" y="1671"/>
                    </a:lnTo>
                    <a:lnTo>
                      <a:pt x="554" y="1567"/>
                    </a:lnTo>
                    <a:lnTo>
                      <a:pt x="754" y="1469"/>
                    </a:lnTo>
                    <a:lnTo>
                      <a:pt x="955" y="1388"/>
                    </a:lnTo>
                    <a:lnTo>
                      <a:pt x="1145" y="1311"/>
                    </a:lnTo>
                    <a:lnTo>
                      <a:pt x="1335" y="1241"/>
                    </a:lnTo>
                    <a:lnTo>
                      <a:pt x="1519" y="1186"/>
                    </a:lnTo>
                    <a:lnTo>
                      <a:pt x="1693" y="1132"/>
                    </a:lnTo>
                    <a:lnTo>
                      <a:pt x="1861" y="1083"/>
                    </a:lnTo>
                    <a:lnTo>
                      <a:pt x="2019" y="1045"/>
                    </a:lnTo>
                    <a:lnTo>
                      <a:pt x="2165" y="1007"/>
                    </a:lnTo>
                    <a:lnTo>
                      <a:pt x="2301" y="974"/>
                    </a:lnTo>
                    <a:lnTo>
                      <a:pt x="2426" y="947"/>
                    </a:lnTo>
                    <a:lnTo>
                      <a:pt x="2534" y="914"/>
                    </a:lnTo>
                    <a:lnTo>
                      <a:pt x="2626" y="892"/>
                    </a:lnTo>
                    <a:lnTo>
                      <a:pt x="2702" y="865"/>
                    </a:lnTo>
                    <a:lnTo>
                      <a:pt x="2762" y="838"/>
                    </a:lnTo>
                    <a:lnTo>
                      <a:pt x="2800" y="816"/>
                    </a:lnTo>
                    <a:lnTo>
                      <a:pt x="2827" y="794"/>
                    </a:lnTo>
                    <a:lnTo>
                      <a:pt x="2849" y="767"/>
                    </a:lnTo>
                    <a:lnTo>
                      <a:pt x="2865" y="745"/>
                    </a:lnTo>
                    <a:lnTo>
                      <a:pt x="2876" y="724"/>
                    </a:lnTo>
                    <a:lnTo>
                      <a:pt x="2882" y="702"/>
                    </a:lnTo>
                    <a:lnTo>
                      <a:pt x="2876" y="658"/>
                    </a:lnTo>
                    <a:lnTo>
                      <a:pt x="2854" y="620"/>
                    </a:lnTo>
                    <a:lnTo>
                      <a:pt x="2833" y="588"/>
                    </a:lnTo>
                    <a:lnTo>
                      <a:pt x="2800" y="560"/>
                    </a:lnTo>
                    <a:lnTo>
                      <a:pt x="2773" y="544"/>
                    </a:lnTo>
                    <a:lnTo>
                      <a:pt x="2773" y="54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66567" name="Freeform 7"/>
              <p:cNvSpPr>
                <a:spLocks/>
              </p:cNvSpPr>
              <p:nvPr/>
            </p:nvSpPr>
            <p:spPr bwMode="hidden">
              <a:xfrm>
                <a:off x="4170" y="2671"/>
                <a:ext cx="1259" cy="811"/>
              </a:xfrm>
              <a:custGeom>
                <a:avLst/>
                <a:gdLst>
                  <a:gd name="T0" fmla="*/ 1259 w 1259"/>
                  <a:gd name="T1" fmla="*/ 615 h 811"/>
                  <a:gd name="T2" fmla="*/ 1248 w 1259"/>
                  <a:gd name="T3" fmla="*/ 588 h 811"/>
                  <a:gd name="T4" fmla="*/ 1237 w 1259"/>
                  <a:gd name="T5" fmla="*/ 566 h 811"/>
                  <a:gd name="T6" fmla="*/ 1216 w 1259"/>
                  <a:gd name="T7" fmla="*/ 539 h 811"/>
                  <a:gd name="T8" fmla="*/ 1188 w 1259"/>
                  <a:gd name="T9" fmla="*/ 517 h 811"/>
                  <a:gd name="T10" fmla="*/ 1123 w 1259"/>
                  <a:gd name="T11" fmla="*/ 479 h 811"/>
                  <a:gd name="T12" fmla="*/ 1042 w 1259"/>
                  <a:gd name="T13" fmla="*/ 441 h 811"/>
                  <a:gd name="T14" fmla="*/ 944 w 1259"/>
                  <a:gd name="T15" fmla="*/ 408 h 811"/>
                  <a:gd name="T16" fmla="*/ 841 w 1259"/>
                  <a:gd name="T17" fmla="*/ 381 h 811"/>
                  <a:gd name="T18" fmla="*/ 727 w 1259"/>
                  <a:gd name="T19" fmla="*/ 348 h 811"/>
                  <a:gd name="T20" fmla="*/ 613 w 1259"/>
                  <a:gd name="T21" fmla="*/ 321 h 811"/>
                  <a:gd name="T22" fmla="*/ 499 w 1259"/>
                  <a:gd name="T23" fmla="*/ 294 h 811"/>
                  <a:gd name="T24" fmla="*/ 391 w 1259"/>
                  <a:gd name="T25" fmla="*/ 261 h 811"/>
                  <a:gd name="T26" fmla="*/ 288 w 1259"/>
                  <a:gd name="T27" fmla="*/ 229 h 811"/>
                  <a:gd name="T28" fmla="*/ 195 w 1259"/>
                  <a:gd name="T29" fmla="*/ 196 h 811"/>
                  <a:gd name="T30" fmla="*/ 119 w 1259"/>
                  <a:gd name="T31" fmla="*/ 152 h 811"/>
                  <a:gd name="T32" fmla="*/ 54 w 1259"/>
                  <a:gd name="T33" fmla="*/ 109 h 811"/>
                  <a:gd name="T34" fmla="*/ 33 w 1259"/>
                  <a:gd name="T35" fmla="*/ 87 h 811"/>
                  <a:gd name="T36" fmla="*/ 16 w 1259"/>
                  <a:gd name="T37" fmla="*/ 60 h 811"/>
                  <a:gd name="T38" fmla="*/ 5 w 1259"/>
                  <a:gd name="T39" fmla="*/ 33 h 811"/>
                  <a:gd name="T40" fmla="*/ 0 w 1259"/>
                  <a:gd name="T41" fmla="*/ 0 h 811"/>
                  <a:gd name="T42" fmla="*/ 0 w 1259"/>
                  <a:gd name="T43" fmla="*/ 6 h 811"/>
                  <a:gd name="T44" fmla="*/ 0 w 1259"/>
                  <a:gd name="T45" fmla="*/ 11 h 811"/>
                  <a:gd name="T46" fmla="*/ 0 w 1259"/>
                  <a:gd name="T47" fmla="*/ 38 h 811"/>
                  <a:gd name="T48" fmla="*/ 5 w 1259"/>
                  <a:gd name="T49" fmla="*/ 60 h 811"/>
                  <a:gd name="T50" fmla="*/ 16 w 1259"/>
                  <a:gd name="T51" fmla="*/ 87 h 811"/>
                  <a:gd name="T52" fmla="*/ 33 w 1259"/>
                  <a:gd name="T53" fmla="*/ 114 h 811"/>
                  <a:gd name="T54" fmla="*/ 54 w 1259"/>
                  <a:gd name="T55" fmla="*/ 142 h 811"/>
                  <a:gd name="T56" fmla="*/ 87 w 1259"/>
                  <a:gd name="T57" fmla="*/ 174 h 811"/>
                  <a:gd name="T58" fmla="*/ 125 w 1259"/>
                  <a:gd name="T59" fmla="*/ 207 h 811"/>
                  <a:gd name="T60" fmla="*/ 179 w 1259"/>
                  <a:gd name="T61" fmla="*/ 240 h 811"/>
                  <a:gd name="T62" fmla="*/ 244 w 1259"/>
                  <a:gd name="T63" fmla="*/ 278 h 811"/>
                  <a:gd name="T64" fmla="*/ 326 w 1259"/>
                  <a:gd name="T65" fmla="*/ 310 h 811"/>
                  <a:gd name="T66" fmla="*/ 418 w 1259"/>
                  <a:gd name="T67" fmla="*/ 348 h 811"/>
                  <a:gd name="T68" fmla="*/ 526 w 1259"/>
                  <a:gd name="T69" fmla="*/ 381 h 811"/>
                  <a:gd name="T70" fmla="*/ 657 w 1259"/>
                  <a:gd name="T71" fmla="*/ 414 h 811"/>
                  <a:gd name="T72" fmla="*/ 749 w 1259"/>
                  <a:gd name="T73" fmla="*/ 435 h 811"/>
                  <a:gd name="T74" fmla="*/ 830 w 1259"/>
                  <a:gd name="T75" fmla="*/ 463 h 811"/>
                  <a:gd name="T76" fmla="*/ 901 w 1259"/>
                  <a:gd name="T77" fmla="*/ 490 h 811"/>
                  <a:gd name="T78" fmla="*/ 966 w 1259"/>
                  <a:gd name="T79" fmla="*/ 512 h 811"/>
                  <a:gd name="T80" fmla="*/ 1015 w 1259"/>
                  <a:gd name="T81" fmla="*/ 539 h 811"/>
                  <a:gd name="T82" fmla="*/ 1053 w 1259"/>
                  <a:gd name="T83" fmla="*/ 566 h 811"/>
                  <a:gd name="T84" fmla="*/ 1080 w 1259"/>
                  <a:gd name="T85" fmla="*/ 593 h 811"/>
                  <a:gd name="T86" fmla="*/ 1102 w 1259"/>
                  <a:gd name="T87" fmla="*/ 620 h 811"/>
                  <a:gd name="T88" fmla="*/ 1112 w 1259"/>
                  <a:gd name="T89" fmla="*/ 648 h 811"/>
                  <a:gd name="T90" fmla="*/ 1118 w 1259"/>
                  <a:gd name="T91" fmla="*/ 675 h 811"/>
                  <a:gd name="T92" fmla="*/ 1112 w 1259"/>
                  <a:gd name="T93" fmla="*/ 697 h 811"/>
                  <a:gd name="T94" fmla="*/ 1096 w 1259"/>
                  <a:gd name="T95" fmla="*/ 724 h 811"/>
                  <a:gd name="T96" fmla="*/ 1080 w 1259"/>
                  <a:gd name="T97" fmla="*/ 746 h 811"/>
                  <a:gd name="T98" fmla="*/ 1053 w 1259"/>
                  <a:gd name="T99" fmla="*/ 767 h 811"/>
                  <a:gd name="T100" fmla="*/ 1015 w 1259"/>
                  <a:gd name="T101" fmla="*/ 789 h 811"/>
                  <a:gd name="T102" fmla="*/ 977 w 1259"/>
                  <a:gd name="T103" fmla="*/ 811 h 811"/>
                  <a:gd name="T104" fmla="*/ 1047 w 1259"/>
                  <a:gd name="T105" fmla="*/ 789 h 811"/>
                  <a:gd name="T106" fmla="*/ 1107 w 1259"/>
                  <a:gd name="T107" fmla="*/ 767 h 811"/>
                  <a:gd name="T108" fmla="*/ 1156 w 1259"/>
                  <a:gd name="T109" fmla="*/ 746 h 811"/>
                  <a:gd name="T110" fmla="*/ 1199 w 1259"/>
                  <a:gd name="T111" fmla="*/ 724 h 811"/>
                  <a:gd name="T112" fmla="*/ 1226 w 1259"/>
                  <a:gd name="T113" fmla="*/ 702 h 811"/>
                  <a:gd name="T114" fmla="*/ 1248 w 1259"/>
                  <a:gd name="T115" fmla="*/ 675 h 811"/>
                  <a:gd name="T116" fmla="*/ 1259 w 1259"/>
                  <a:gd name="T117" fmla="*/ 648 h 811"/>
                  <a:gd name="T118" fmla="*/ 1259 w 1259"/>
                  <a:gd name="T119" fmla="*/ 615 h 811"/>
                  <a:gd name="T120" fmla="*/ 1259 w 1259"/>
                  <a:gd name="T121" fmla="*/ 615 h 8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259" h="811">
                    <a:moveTo>
                      <a:pt x="1259" y="615"/>
                    </a:moveTo>
                    <a:lnTo>
                      <a:pt x="1248" y="588"/>
                    </a:lnTo>
                    <a:lnTo>
                      <a:pt x="1237" y="566"/>
                    </a:lnTo>
                    <a:lnTo>
                      <a:pt x="1216" y="539"/>
                    </a:lnTo>
                    <a:lnTo>
                      <a:pt x="1188" y="517"/>
                    </a:lnTo>
                    <a:lnTo>
                      <a:pt x="1123" y="479"/>
                    </a:lnTo>
                    <a:lnTo>
                      <a:pt x="1042" y="441"/>
                    </a:lnTo>
                    <a:lnTo>
                      <a:pt x="944" y="408"/>
                    </a:lnTo>
                    <a:lnTo>
                      <a:pt x="841" y="381"/>
                    </a:lnTo>
                    <a:lnTo>
                      <a:pt x="727" y="348"/>
                    </a:lnTo>
                    <a:lnTo>
                      <a:pt x="613" y="321"/>
                    </a:lnTo>
                    <a:lnTo>
                      <a:pt x="499" y="294"/>
                    </a:lnTo>
                    <a:lnTo>
                      <a:pt x="391" y="261"/>
                    </a:lnTo>
                    <a:lnTo>
                      <a:pt x="288" y="229"/>
                    </a:lnTo>
                    <a:lnTo>
                      <a:pt x="195" y="196"/>
                    </a:lnTo>
                    <a:lnTo>
                      <a:pt x="119" y="152"/>
                    </a:lnTo>
                    <a:lnTo>
                      <a:pt x="54" y="109"/>
                    </a:lnTo>
                    <a:lnTo>
                      <a:pt x="33" y="87"/>
                    </a:lnTo>
                    <a:lnTo>
                      <a:pt x="16" y="60"/>
                    </a:lnTo>
                    <a:lnTo>
                      <a:pt x="5" y="33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11"/>
                    </a:lnTo>
                    <a:lnTo>
                      <a:pt x="0" y="38"/>
                    </a:lnTo>
                    <a:lnTo>
                      <a:pt x="5" y="60"/>
                    </a:lnTo>
                    <a:lnTo>
                      <a:pt x="16" y="87"/>
                    </a:lnTo>
                    <a:lnTo>
                      <a:pt x="33" y="114"/>
                    </a:lnTo>
                    <a:lnTo>
                      <a:pt x="54" y="142"/>
                    </a:lnTo>
                    <a:lnTo>
                      <a:pt x="87" y="174"/>
                    </a:lnTo>
                    <a:lnTo>
                      <a:pt x="125" y="207"/>
                    </a:lnTo>
                    <a:lnTo>
                      <a:pt x="179" y="240"/>
                    </a:lnTo>
                    <a:lnTo>
                      <a:pt x="244" y="278"/>
                    </a:lnTo>
                    <a:lnTo>
                      <a:pt x="326" y="310"/>
                    </a:lnTo>
                    <a:lnTo>
                      <a:pt x="418" y="348"/>
                    </a:lnTo>
                    <a:lnTo>
                      <a:pt x="526" y="381"/>
                    </a:lnTo>
                    <a:lnTo>
                      <a:pt x="657" y="414"/>
                    </a:lnTo>
                    <a:lnTo>
                      <a:pt x="749" y="435"/>
                    </a:lnTo>
                    <a:lnTo>
                      <a:pt x="830" y="463"/>
                    </a:lnTo>
                    <a:lnTo>
                      <a:pt x="901" y="490"/>
                    </a:lnTo>
                    <a:lnTo>
                      <a:pt x="966" y="512"/>
                    </a:lnTo>
                    <a:lnTo>
                      <a:pt x="1015" y="539"/>
                    </a:lnTo>
                    <a:lnTo>
                      <a:pt x="1053" y="566"/>
                    </a:lnTo>
                    <a:lnTo>
                      <a:pt x="1080" y="593"/>
                    </a:lnTo>
                    <a:lnTo>
                      <a:pt x="1102" y="620"/>
                    </a:lnTo>
                    <a:lnTo>
                      <a:pt x="1112" y="648"/>
                    </a:lnTo>
                    <a:lnTo>
                      <a:pt x="1118" y="675"/>
                    </a:lnTo>
                    <a:lnTo>
                      <a:pt x="1112" y="697"/>
                    </a:lnTo>
                    <a:lnTo>
                      <a:pt x="1096" y="724"/>
                    </a:lnTo>
                    <a:lnTo>
                      <a:pt x="1080" y="746"/>
                    </a:lnTo>
                    <a:lnTo>
                      <a:pt x="1053" y="767"/>
                    </a:lnTo>
                    <a:lnTo>
                      <a:pt x="1015" y="789"/>
                    </a:lnTo>
                    <a:lnTo>
                      <a:pt x="977" y="811"/>
                    </a:lnTo>
                    <a:lnTo>
                      <a:pt x="1047" y="789"/>
                    </a:lnTo>
                    <a:lnTo>
                      <a:pt x="1107" y="767"/>
                    </a:lnTo>
                    <a:lnTo>
                      <a:pt x="1156" y="746"/>
                    </a:lnTo>
                    <a:lnTo>
                      <a:pt x="1199" y="724"/>
                    </a:lnTo>
                    <a:lnTo>
                      <a:pt x="1226" y="702"/>
                    </a:lnTo>
                    <a:lnTo>
                      <a:pt x="1248" y="675"/>
                    </a:lnTo>
                    <a:lnTo>
                      <a:pt x="1259" y="648"/>
                    </a:lnTo>
                    <a:lnTo>
                      <a:pt x="1259" y="615"/>
                    </a:lnTo>
                    <a:lnTo>
                      <a:pt x="1259" y="61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66568" name="Freeform 8"/>
              <p:cNvSpPr>
                <a:spLocks/>
              </p:cNvSpPr>
              <p:nvPr/>
            </p:nvSpPr>
            <p:spPr bwMode="hidden">
              <a:xfrm>
                <a:off x="2900" y="3346"/>
                <a:ext cx="2849" cy="969"/>
              </a:xfrm>
              <a:custGeom>
                <a:avLst/>
                <a:gdLst>
                  <a:gd name="T0" fmla="*/ 92 w 2849"/>
                  <a:gd name="T1" fmla="*/ 958 h 969"/>
                  <a:gd name="T2" fmla="*/ 0 w 2849"/>
                  <a:gd name="T3" fmla="*/ 969 h 969"/>
                  <a:gd name="T4" fmla="*/ 391 w 2849"/>
                  <a:gd name="T5" fmla="*/ 969 h 969"/>
                  <a:gd name="T6" fmla="*/ 434 w 2849"/>
                  <a:gd name="T7" fmla="*/ 947 h 969"/>
                  <a:gd name="T8" fmla="*/ 483 w 2849"/>
                  <a:gd name="T9" fmla="*/ 914 h 969"/>
                  <a:gd name="T10" fmla="*/ 554 w 2849"/>
                  <a:gd name="T11" fmla="*/ 876 h 969"/>
                  <a:gd name="T12" fmla="*/ 635 w 2849"/>
                  <a:gd name="T13" fmla="*/ 838 h 969"/>
                  <a:gd name="T14" fmla="*/ 727 w 2849"/>
                  <a:gd name="T15" fmla="*/ 794 h 969"/>
                  <a:gd name="T16" fmla="*/ 836 w 2849"/>
                  <a:gd name="T17" fmla="*/ 745 h 969"/>
                  <a:gd name="T18" fmla="*/ 961 w 2849"/>
                  <a:gd name="T19" fmla="*/ 696 h 969"/>
                  <a:gd name="T20" fmla="*/ 1102 w 2849"/>
                  <a:gd name="T21" fmla="*/ 642 h 969"/>
                  <a:gd name="T22" fmla="*/ 1259 w 2849"/>
                  <a:gd name="T23" fmla="*/ 582 h 969"/>
                  <a:gd name="T24" fmla="*/ 1433 w 2849"/>
                  <a:gd name="T25" fmla="*/ 522 h 969"/>
                  <a:gd name="T26" fmla="*/ 1623 w 2849"/>
                  <a:gd name="T27" fmla="*/ 462 h 969"/>
                  <a:gd name="T28" fmla="*/ 1829 w 2849"/>
                  <a:gd name="T29" fmla="*/ 403 h 969"/>
                  <a:gd name="T30" fmla="*/ 2057 w 2849"/>
                  <a:gd name="T31" fmla="*/ 343 h 969"/>
                  <a:gd name="T32" fmla="*/ 2301 w 2849"/>
                  <a:gd name="T33" fmla="*/ 283 h 969"/>
                  <a:gd name="T34" fmla="*/ 2567 w 2849"/>
                  <a:gd name="T35" fmla="*/ 223 h 969"/>
                  <a:gd name="T36" fmla="*/ 2849 w 2849"/>
                  <a:gd name="T37" fmla="*/ 163 h 969"/>
                  <a:gd name="T38" fmla="*/ 2849 w 2849"/>
                  <a:gd name="T39" fmla="*/ 0 h 969"/>
                  <a:gd name="T40" fmla="*/ 2817 w 2849"/>
                  <a:gd name="T41" fmla="*/ 16 h 969"/>
                  <a:gd name="T42" fmla="*/ 2773 w 2849"/>
                  <a:gd name="T43" fmla="*/ 33 h 969"/>
                  <a:gd name="T44" fmla="*/ 2719 w 2849"/>
                  <a:gd name="T45" fmla="*/ 54 h 969"/>
                  <a:gd name="T46" fmla="*/ 2648 w 2849"/>
                  <a:gd name="T47" fmla="*/ 76 h 969"/>
                  <a:gd name="T48" fmla="*/ 2572 w 2849"/>
                  <a:gd name="T49" fmla="*/ 98 h 969"/>
                  <a:gd name="T50" fmla="*/ 2491 w 2849"/>
                  <a:gd name="T51" fmla="*/ 120 h 969"/>
                  <a:gd name="T52" fmla="*/ 2399 w 2849"/>
                  <a:gd name="T53" fmla="*/ 147 h 969"/>
                  <a:gd name="T54" fmla="*/ 2301 w 2849"/>
                  <a:gd name="T55" fmla="*/ 169 h 969"/>
                  <a:gd name="T56" fmla="*/ 2095 w 2849"/>
                  <a:gd name="T57" fmla="*/ 223 h 969"/>
                  <a:gd name="T58" fmla="*/ 1889 w 2849"/>
                  <a:gd name="T59" fmla="*/ 277 h 969"/>
                  <a:gd name="T60" fmla="*/ 1688 w 2849"/>
                  <a:gd name="T61" fmla="*/ 326 h 969"/>
                  <a:gd name="T62" fmla="*/ 1590 w 2849"/>
                  <a:gd name="T63" fmla="*/ 354 h 969"/>
                  <a:gd name="T64" fmla="*/ 1503 w 2849"/>
                  <a:gd name="T65" fmla="*/ 381 h 969"/>
                  <a:gd name="T66" fmla="*/ 1107 w 2849"/>
                  <a:gd name="T67" fmla="*/ 506 h 969"/>
                  <a:gd name="T68" fmla="*/ 912 w 2849"/>
                  <a:gd name="T69" fmla="*/ 577 h 969"/>
                  <a:gd name="T70" fmla="*/ 727 w 2849"/>
                  <a:gd name="T71" fmla="*/ 647 h 969"/>
                  <a:gd name="T72" fmla="*/ 548 w 2849"/>
                  <a:gd name="T73" fmla="*/ 718 h 969"/>
                  <a:gd name="T74" fmla="*/ 380 w 2849"/>
                  <a:gd name="T75" fmla="*/ 794 h 969"/>
                  <a:gd name="T76" fmla="*/ 228 w 2849"/>
                  <a:gd name="T77" fmla="*/ 876 h 969"/>
                  <a:gd name="T78" fmla="*/ 92 w 2849"/>
                  <a:gd name="T79" fmla="*/ 958 h 969"/>
                  <a:gd name="T80" fmla="*/ 92 w 2849"/>
                  <a:gd name="T81" fmla="*/ 958 h 9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849" h="969">
                    <a:moveTo>
                      <a:pt x="92" y="958"/>
                    </a:moveTo>
                    <a:lnTo>
                      <a:pt x="0" y="969"/>
                    </a:lnTo>
                    <a:lnTo>
                      <a:pt x="391" y="969"/>
                    </a:lnTo>
                    <a:lnTo>
                      <a:pt x="434" y="947"/>
                    </a:lnTo>
                    <a:lnTo>
                      <a:pt x="483" y="914"/>
                    </a:lnTo>
                    <a:lnTo>
                      <a:pt x="554" y="876"/>
                    </a:lnTo>
                    <a:lnTo>
                      <a:pt x="635" y="838"/>
                    </a:lnTo>
                    <a:lnTo>
                      <a:pt x="727" y="794"/>
                    </a:lnTo>
                    <a:lnTo>
                      <a:pt x="836" y="745"/>
                    </a:lnTo>
                    <a:lnTo>
                      <a:pt x="961" y="696"/>
                    </a:lnTo>
                    <a:lnTo>
                      <a:pt x="1102" y="642"/>
                    </a:lnTo>
                    <a:lnTo>
                      <a:pt x="1259" y="582"/>
                    </a:lnTo>
                    <a:lnTo>
                      <a:pt x="1433" y="522"/>
                    </a:lnTo>
                    <a:lnTo>
                      <a:pt x="1623" y="462"/>
                    </a:lnTo>
                    <a:lnTo>
                      <a:pt x="1829" y="403"/>
                    </a:lnTo>
                    <a:lnTo>
                      <a:pt x="2057" y="343"/>
                    </a:lnTo>
                    <a:lnTo>
                      <a:pt x="2301" y="283"/>
                    </a:lnTo>
                    <a:lnTo>
                      <a:pt x="2567" y="223"/>
                    </a:lnTo>
                    <a:lnTo>
                      <a:pt x="2849" y="163"/>
                    </a:lnTo>
                    <a:lnTo>
                      <a:pt x="2849" y="0"/>
                    </a:lnTo>
                    <a:lnTo>
                      <a:pt x="2817" y="16"/>
                    </a:lnTo>
                    <a:lnTo>
                      <a:pt x="2773" y="33"/>
                    </a:lnTo>
                    <a:lnTo>
                      <a:pt x="2719" y="54"/>
                    </a:lnTo>
                    <a:lnTo>
                      <a:pt x="2648" y="76"/>
                    </a:lnTo>
                    <a:lnTo>
                      <a:pt x="2572" y="98"/>
                    </a:lnTo>
                    <a:lnTo>
                      <a:pt x="2491" y="120"/>
                    </a:lnTo>
                    <a:lnTo>
                      <a:pt x="2399" y="147"/>
                    </a:lnTo>
                    <a:lnTo>
                      <a:pt x="2301" y="169"/>
                    </a:lnTo>
                    <a:lnTo>
                      <a:pt x="2095" y="223"/>
                    </a:lnTo>
                    <a:lnTo>
                      <a:pt x="1889" y="277"/>
                    </a:lnTo>
                    <a:lnTo>
                      <a:pt x="1688" y="326"/>
                    </a:lnTo>
                    <a:lnTo>
                      <a:pt x="1590" y="354"/>
                    </a:lnTo>
                    <a:lnTo>
                      <a:pt x="1503" y="381"/>
                    </a:lnTo>
                    <a:lnTo>
                      <a:pt x="1107" y="506"/>
                    </a:lnTo>
                    <a:lnTo>
                      <a:pt x="912" y="577"/>
                    </a:lnTo>
                    <a:lnTo>
                      <a:pt x="727" y="647"/>
                    </a:lnTo>
                    <a:lnTo>
                      <a:pt x="548" y="718"/>
                    </a:lnTo>
                    <a:lnTo>
                      <a:pt x="380" y="794"/>
                    </a:lnTo>
                    <a:lnTo>
                      <a:pt x="228" y="876"/>
                    </a:lnTo>
                    <a:lnTo>
                      <a:pt x="92" y="958"/>
                    </a:lnTo>
                    <a:lnTo>
                      <a:pt x="92" y="95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1961"/>
                      <a:invGamma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66569" name="Freeform 9"/>
              <p:cNvSpPr>
                <a:spLocks/>
              </p:cNvSpPr>
              <p:nvPr/>
            </p:nvSpPr>
            <p:spPr bwMode="hidden">
              <a:xfrm>
                <a:off x="2748" y="2230"/>
                <a:ext cx="3007" cy="2085"/>
              </a:xfrm>
              <a:custGeom>
                <a:avLst/>
                <a:gdLst>
                  <a:gd name="T0" fmla="*/ 1433 w 3007"/>
                  <a:gd name="T1" fmla="*/ 474 h 2085"/>
                  <a:gd name="T2" fmla="*/ 1460 w 3007"/>
                  <a:gd name="T3" fmla="*/ 528 h 2085"/>
                  <a:gd name="T4" fmla="*/ 1541 w 3007"/>
                  <a:gd name="T5" fmla="*/ 593 h 2085"/>
                  <a:gd name="T6" fmla="*/ 1715 w 3007"/>
                  <a:gd name="T7" fmla="*/ 670 h 2085"/>
                  <a:gd name="T8" fmla="*/ 1927 w 3007"/>
                  <a:gd name="T9" fmla="*/ 735 h 2085"/>
                  <a:gd name="T10" fmla="*/ 2155 w 3007"/>
                  <a:gd name="T11" fmla="*/ 789 h 2085"/>
                  <a:gd name="T12" fmla="*/ 2372 w 3007"/>
                  <a:gd name="T13" fmla="*/ 849 h 2085"/>
                  <a:gd name="T14" fmla="*/ 2551 w 3007"/>
                  <a:gd name="T15" fmla="*/ 920 h 2085"/>
                  <a:gd name="T16" fmla="*/ 2638 w 3007"/>
                  <a:gd name="T17" fmla="*/ 980 h 2085"/>
                  <a:gd name="T18" fmla="*/ 2676 w 3007"/>
                  <a:gd name="T19" fmla="*/ 1029 h 2085"/>
                  <a:gd name="T20" fmla="*/ 2681 w 3007"/>
                  <a:gd name="T21" fmla="*/ 1083 h 2085"/>
                  <a:gd name="T22" fmla="*/ 2665 w 3007"/>
                  <a:gd name="T23" fmla="*/ 1127 h 2085"/>
                  <a:gd name="T24" fmla="*/ 2616 w 3007"/>
                  <a:gd name="T25" fmla="*/ 1170 h 2085"/>
                  <a:gd name="T26" fmla="*/ 2545 w 3007"/>
                  <a:gd name="T27" fmla="*/ 1208 h 2085"/>
                  <a:gd name="T28" fmla="*/ 2448 w 3007"/>
                  <a:gd name="T29" fmla="*/ 1241 h 2085"/>
                  <a:gd name="T30" fmla="*/ 2328 w 3007"/>
                  <a:gd name="T31" fmla="*/ 1274 h 2085"/>
                  <a:gd name="T32" fmla="*/ 2106 w 3007"/>
                  <a:gd name="T33" fmla="*/ 1328 h 2085"/>
                  <a:gd name="T34" fmla="*/ 1742 w 3007"/>
                  <a:gd name="T35" fmla="*/ 1421 h 2085"/>
                  <a:gd name="T36" fmla="*/ 1308 w 3007"/>
                  <a:gd name="T37" fmla="*/ 1540 h 2085"/>
                  <a:gd name="T38" fmla="*/ 820 w 3007"/>
                  <a:gd name="T39" fmla="*/ 1709 h 2085"/>
                  <a:gd name="T40" fmla="*/ 282 w 3007"/>
                  <a:gd name="T41" fmla="*/ 1943 h 2085"/>
                  <a:gd name="T42" fmla="*/ 152 w 3007"/>
                  <a:gd name="T43" fmla="*/ 2085 h 2085"/>
                  <a:gd name="T44" fmla="*/ 386 w 3007"/>
                  <a:gd name="T45" fmla="*/ 1992 h 2085"/>
                  <a:gd name="T46" fmla="*/ 700 w 3007"/>
                  <a:gd name="T47" fmla="*/ 1834 h 2085"/>
                  <a:gd name="T48" fmla="*/ 1064 w 3007"/>
                  <a:gd name="T49" fmla="*/ 1693 h 2085"/>
                  <a:gd name="T50" fmla="*/ 1661 w 3007"/>
                  <a:gd name="T51" fmla="*/ 1497 h 2085"/>
                  <a:gd name="T52" fmla="*/ 1845 w 3007"/>
                  <a:gd name="T53" fmla="*/ 1442 h 2085"/>
                  <a:gd name="T54" fmla="*/ 2252 w 3007"/>
                  <a:gd name="T55" fmla="*/ 1339 h 2085"/>
                  <a:gd name="T56" fmla="*/ 2551 w 3007"/>
                  <a:gd name="T57" fmla="*/ 1263 h 2085"/>
                  <a:gd name="T58" fmla="*/ 2730 w 3007"/>
                  <a:gd name="T59" fmla="*/ 1214 h 2085"/>
                  <a:gd name="T60" fmla="*/ 2876 w 3007"/>
                  <a:gd name="T61" fmla="*/ 1170 h 2085"/>
                  <a:gd name="T62" fmla="*/ 2974 w 3007"/>
                  <a:gd name="T63" fmla="*/ 1132 h 2085"/>
                  <a:gd name="T64" fmla="*/ 3007 w 3007"/>
                  <a:gd name="T65" fmla="*/ 871 h 2085"/>
                  <a:gd name="T66" fmla="*/ 2860 w 3007"/>
                  <a:gd name="T67" fmla="*/ 844 h 2085"/>
                  <a:gd name="T68" fmla="*/ 2670 w 3007"/>
                  <a:gd name="T69" fmla="*/ 806 h 2085"/>
                  <a:gd name="T70" fmla="*/ 2458 w 3007"/>
                  <a:gd name="T71" fmla="*/ 757 h 2085"/>
                  <a:gd name="T72" fmla="*/ 2138 w 3007"/>
                  <a:gd name="T73" fmla="*/ 670 h 2085"/>
                  <a:gd name="T74" fmla="*/ 1959 w 3007"/>
                  <a:gd name="T75" fmla="*/ 604 h 2085"/>
                  <a:gd name="T76" fmla="*/ 1824 w 3007"/>
                  <a:gd name="T77" fmla="*/ 534 h 2085"/>
                  <a:gd name="T78" fmla="*/ 1769 w 3007"/>
                  <a:gd name="T79" fmla="*/ 474 h 2085"/>
                  <a:gd name="T80" fmla="*/ 1753 w 3007"/>
                  <a:gd name="T81" fmla="*/ 436 h 2085"/>
                  <a:gd name="T82" fmla="*/ 1780 w 3007"/>
                  <a:gd name="T83" fmla="*/ 381 h 2085"/>
                  <a:gd name="T84" fmla="*/ 1862 w 3007"/>
                  <a:gd name="T85" fmla="*/ 316 h 2085"/>
                  <a:gd name="T86" fmla="*/ 1986 w 3007"/>
                  <a:gd name="T87" fmla="*/ 267 h 2085"/>
                  <a:gd name="T88" fmla="*/ 2149 w 3007"/>
                  <a:gd name="T89" fmla="*/ 229 h 2085"/>
                  <a:gd name="T90" fmla="*/ 2431 w 3007"/>
                  <a:gd name="T91" fmla="*/ 180 h 2085"/>
                  <a:gd name="T92" fmla="*/ 2827 w 3007"/>
                  <a:gd name="T93" fmla="*/ 125 h 2085"/>
                  <a:gd name="T94" fmla="*/ 3007 w 3007"/>
                  <a:gd name="T95" fmla="*/ 87 h 2085"/>
                  <a:gd name="T96" fmla="*/ 2909 w 3007"/>
                  <a:gd name="T97" fmla="*/ 22 h 2085"/>
                  <a:gd name="T98" fmla="*/ 2676 w 3007"/>
                  <a:gd name="T99" fmla="*/ 66 h 2085"/>
                  <a:gd name="T100" fmla="*/ 2285 w 3007"/>
                  <a:gd name="T101" fmla="*/ 120 h 2085"/>
                  <a:gd name="T102" fmla="*/ 2030 w 3007"/>
                  <a:gd name="T103" fmla="*/ 158 h 2085"/>
                  <a:gd name="T104" fmla="*/ 1791 w 3007"/>
                  <a:gd name="T105" fmla="*/ 202 h 2085"/>
                  <a:gd name="T106" fmla="*/ 1601 w 3007"/>
                  <a:gd name="T107" fmla="*/ 261 h 2085"/>
                  <a:gd name="T108" fmla="*/ 1471 w 3007"/>
                  <a:gd name="T109" fmla="*/ 338 h 2085"/>
                  <a:gd name="T110" fmla="*/ 1438 w 3007"/>
                  <a:gd name="T111" fmla="*/ 387 h 2085"/>
                  <a:gd name="T112" fmla="*/ 1427 w 3007"/>
                  <a:gd name="T113" fmla="*/ 441 h 20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3007" h="2085">
                    <a:moveTo>
                      <a:pt x="1427" y="441"/>
                    </a:moveTo>
                    <a:lnTo>
                      <a:pt x="1433" y="474"/>
                    </a:lnTo>
                    <a:lnTo>
                      <a:pt x="1444" y="501"/>
                    </a:lnTo>
                    <a:lnTo>
                      <a:pt x="1460" y="528"/>
                    </a:lnTo>
                    <a:lnTo>
                      <a:pt x="1482" y="550"/>
                    </a:lnTo>
                    <a:lnTo>
                      <a:pt x="1541" y="593"/>
                    </a:lnTo>
                    <a:lnTo>
                      <a:pt x="1623" y="637"/>
                    </a:lnTo>
                    <a:lnTo>
                      <a:pt x="1715" y="670"/>
                    </a:lnTo>
                    <a:lnTo>
                      <a:pt x="1818" y="702"/>
                    </a:lnTo>
                    <a:lnTo>
                      <a:pt x="1927" y="735"/>
                    </a:lnTo>
                    <a:lnTo>
                      <a:pt x="2041" y="762"/>
                    </a:lnTo>
                    <a:lnTo>
                      <a:pt x="2155" y="789"/>
                    </a:lnTo>
                    <a:lnTo>
                      <a:pt x="2269" y="822"/>
                    </a:lnTo>
                    <a:lnTo>
                      <a:pt x="2372" y="849"/>
                    </a:lnTo>
                    <a:lnTo>
                      <a:pt x="2464" y="882"/>
                    </a:lnTo>
                    <a:lnTo>
                      <a:pt x="2551" y="920"/>
                    </a:lnTo>
                    <a:lnTo>
                      <a:pt x="2616" y="958"/>
                    </a:lnTo>
                    <a:lnTo>
                      <a:pt x="2638" y="980"/>
                    </a:lnTo>
                    <a:lnTo>
                      <a:pt x="2659" y="1007"/>
                    </a:lnTo>
                    <a:lnTo>
                      <a:pt x="2676" y="1029"/>
                    </a:lnTo>
                    <a:lnTo>
                      <a:pt x="2681" y="1056"/>
                    </a:lnTo>
                    <a:lnTo>
                      <a:pt x="2681" y="1083"/>
                    </a:lnTo>
                    <a:lnTo>
                      <a:pt x="2676" y="1105"/>
                    </a:lnTo>
                    <a:lnTo>
                      <a:pt x="2665" y="1127"/>
                    </a:lnTo>
                    <a:lnTo>
                      <a:pt x="2643" y="1149"/>
                    </a:lnTo>
                    <a:lnTo>
                      <a:pt x="2616" y="1170"/>
                    </a:lnTo>
                    <a:lnTo>
                      <a:pt x="2583" y="1187"/>
                    </a:lnTo>
                    <a:lnTo>
                      <a:pt x="2545" y="1208"/>
                    </a:lnTo>
                    <a:lnTo>
                      <a:pt x="2502" y="1225"/>
                    </a:lnTo>
                    <a:lnTo>
                      <a:pt x="2448" y="1241"/>
                    </a:lnTo>
                    <a:lnTo>
                      <a:pt x="2388" y="1257"/>
                    </a:lnTo>
                    <a:lnTo>
                      <a:pt x="2328" y="1274"/>
                    </a:lnTo>
                    <a:lnTo>
                      <a:pt x="2258" y="1290"/>
                    </a:lnTo>
                    <a:lnTo>
                      <a:pt x="2106" y="1328"/>
                    </a:lnTo>
                    <a:lnTo>
                      <a:pt x="1932" y="1372"/>
                    </a:lnTo>
                    <a:lnTo>
                      <a:pt x="1742" y="1421"/>
                    </a:lnTo>
                    <a:lnTo>
                      <a:pt x="1531" y="1475"/>
                    </a:lnTo>
                    <a:lnTo>
                      <a:pt x="1308" y="1540"/>
                    </a:lnTo>
                    <a:lnTo>
                      <a:pt x="1069" y="1617"/>
                    </a:lnTo>
                    <a:lnTo>
                      <a:pt x="820" y="1709"/>
                    </a:lnTo>
                    <a:lnTo>
                      <a:pt x="554" y="1818"/>
                    </a:lnTo>
                    <a:lnTo>
                      <a:pt x="282" y="1943"/>
                    </a:lnTo>
                    <a:lnTo>
                      <a:pt x="0" y="2085"/>
                    </a:lnTo>
                    <a:lnTo>
                      <a:pt x="152" y="2085"/>
                    </a:lnTo>
                    <a:lnTo>
                      <a:pt x="244" y="2074"/>
                    </a:lnTo>
                    <a:lnTo>
                      <a:pt x="386" y="1992"/>
                    </a:lnTo>
                    <a:lnTo>
                      <a:pt x="537" y="1910"/>
                    </a:lnTo>
                    <a:lnTo>
                      <a:pt x="700" y="1834"/>
                    </a:lnTo>
                    <a:lnTo>
                      <a:pt x="879" y="1763"/>
                    </a:lnTo>
                    <a:lnTo>
                      <a:pt x="1064" y="1693"/>
                    </a:lnTo>
                    <a:lnTo>
                      <a:pt x="1259" y="1622"/>
                    </a:lnTo>
                    <a:lnTo>
                      <a:pt x="1661" y="1497"/>
                    </a:lnTo>
                    <a:lnTo>
                      <a:pt x="1748" y="1470"/>
                    </a:lnTo>
                    <a:lnTo>
                      <a:pt x="1845" y="1442"/>
                    </a:lnTo>
                    <a:lnTo>
                      <a:pt x="2046" y="1393"/>
                    </a:lnTo>
                    <a:lnTo>
                      <a:pt x="2252" y="1339"/>
                    </a:lnTo>
                    <a:lnTo>
                      <a:pt x="2458" y="1285"/>
                    </a:lnTo>
                    <a:lnTo>
                      <a:pt x="2551" y="1263"/>
                    </a:lnTo>
                    <a:lnTo>
                      <a:pt x="2643" y="1236"/>
                    </a:lnTo>
                    <a:lnTo>
                      <a:pt x="2730" y="1214"/>
                    </a:lnTo>
                    <a:lnTo>
                      <a:pt x="2806" y="1192"/>
                    </a:lnTo>
                    <a:lnTo>
                      <a:pt x="2876" y="1170"/>
                    </a:lnTo>
                    <a:lnTo>
                      <a:pt x="2931" y="1149"/>
                    </a:lnTo>
                    <a:lnTo>
                      <a:pt x="2974" y="1132"/>
                    </a:lnTo>
                    <a:lnTo>
                      <a:pt x="3007" y="1116"/>
                    </a:lnTo>
                    <a:lnTo>
                      <a:pt x="3007" y="871"/>
                    </a:lnTo>
                    <a:lnTo>
                      <a:pt x="2941" y="860"/>
                    </a:lnTo>
                    <a:lnTo>
                      <a:pt x="2860" y="844"/>
                    </a:lnTo>
                    <a:lnTo>
                      <a:pt x="2773" y="827"/>
                    </a:lnTo>
                    <a:lnTo>
                      <a:pt x="2670" y="806"/>
                    </a:lnTo>
                    <a:lnTo>
                      <a:pt x="2567" y="784"/>
                    </a:lnTo>
                    <a:lnTo>
                      <a:pt x="2458" y="757"/>
                    </a:lnTo>
                    <a:lnTo>
                      <a:pt x="2241" y="702"/>
                    </a:lnTo>
                    <a:lnTo>
                      <a:pt x="2138" y="670"/>
                    </a:lnTo>
                    <a:lnTo>
                      <a:pt x="2046" y="637"/>
                    </a:lnTo>
                    <a:lnTo>
                      <a:pt x="1959" y="604"/>
                    </a:lnTo>
                    <a:lnTo>
                      <a:pt x="1883" y="566"/>
                    </a:lnTo>
                    <a:lnTo>
                      <a:pt x="1824" y="534"/>
                    </a:lnTo>
                    <a:lnTo>
                      <a:pt x="1780" y="495"/>
                    </a:lnTo>
                    <a:lnTo>
                      <a:pt x="1769" y="474"/>
                    </a:lnTo>
                    <a:lnTo>
                      <a:pt x="1758" y="457"/>
                    </a:lnTo>
                    <a:lnTo>
                      <a:pt x="1753" y="436"/>
                    </a:lnTo>
                    <a:lnTo>
                      <a:pt x="1758" y="419"/>
                    </a:lnTo>
                    <a:lnTo>
                      <a:pt x="1780" y="381"/>
                    </a:lnTo>
                    <a:lnTo>
                      <a:pt x="1813" y="343"/>
                    </a:lnTo>
                    <a:lnTo>
                      <a:pt x="1862" y="316"/>
                    </a:lnTo>
                    <a:lnTo>
                      <a:pt x="1921" y="289"/>
                    </a:lnTo>
                    <a:lnTo>
                      <a:pt x="1986" y="267"/>
                    </a:lnTo>
                    <a:lnTo>
                      <a:pt x="2062" y="245"/>
                    </a:lnTo>
                    <a:lnTo>
                      <a:pt x="2149" y="229"/>
                    </a:lnTo>
                    <a:lnTo>
                      <a:pt x="2236" y="213"/>
                    </a:lnTo>
                    <a:lnTo>
                      <a:pt x="2431" y="180"/>
                    </a:lnTo>
                    <a:lnTo>
                      <a:pt x="2627" y="158"/>
                    </a:lnTo>
                    <a:lnTo>
                      <a:pt x="2827" y="125"/>
                    </a:lnTo>
                    <a:lnTo>
                      <a:pt x="2920" y="109"/>
                    </a:lnTo>
                    <a:lnTo>
                      <a:pt x="3007" y="87"/>
                    </a:lnTo>
                    <a:lnTo>
                      <a:pt x="3007" y="0"/>
                    </a:lnTo>
                    <a:lnTo>
                      <a:pt x="2909" y="22"/>
                    </a:lnTo>
                    <a:lnTo>
                      <a:pt x="2795" y="44"/>
                    </a:lnTo>
                    <a:lnTo>
                      <a:pt x="2676" y="66"/>
                    </a:lnTo>
                    <a:lnTo>
                      <a:pt x="2551" y="82"/>
                    </a:lnTo>
                    <a:lnTo>
                      <a:pt x="2285" y="120"/>
                    </a:lnTo>
                    <a:lnTo>
                      <a:pt x="2155" y="136"/>
                    </a:lnTo>
                    <a:lnTo>
                      <a:pt x="2030" y="158"/>
                    </a:lnTo>
                    <a:lnTo>
                      <a:pt x="1905" y="174"/>
                    </a:lnTo>
                    <a:lnTo>
                      <a:pt x="1791" y="202"/>
                    </a:lnTo>
                    <a:lnTo>
                      <a:pt x="1688" y="229"/>
                    </a:lnTo>
                    <a:lnTo>
                      <a:pt x="1601" y="261"/>
                    </a:lnTo>
                    <a:lnTo>
                      <a:pt x="1525" y="300"/>
                    </a:lnTo>
                    <a:lnTo>
                      <a:pt x="1471" y="338"/>
                    </a:lnTo>
                    <a:lnTo>
                      <a:pt x="1455" y="359"/>
                    </a:lnTo>
                    <a:lnTo>
                      <a:pt x="1438" y="387"/>
                    </a:lnTo>
                    <a:lnTo>
                      <a:pt x="1427" y="414"/>
                    </a:lnTo>
                    <a:lnTo>
                      <a:pt x="1427" y="441"/>
                    </a:lnTo>
                    <a:lnTo>
                      <a:pt x="1427" y="44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pt-BR"/>
              </a:p>
            </p:txBody>
          </p:sp>
          <p:sp>
            <p:nvSpPr>
              <p:cNvPr id="66570" name="Freeform 10"/>
              <p:cNvSpPr>
                <a:spLocks/>
              </p:cNvSpPr>
              <p:nvPr/>
            </p:nvSpPr>
            <p:spPr bwMode="hidden">
              <a:xfrm>
                <a:off x="4501" y="2317"/>
                <a:ext cx="1248" cy="539"/>
              </a:xfrm>
              <a:custGeom>
                <a:avLst/>
                <a:gdLst>
                  <a:gd name="T0" fmla="*/ 0 w 1248"/>
                  <a:gd name="T1" fmla="*/ 332 h 539"/>
                  <a:gd name="T2" fmla="*/ 0 w 1248"/>
                  <a:gd name="T3" fmla="*/ 360 h 539"/>
                  <a:gd name="T4" fmla="*/ 5 w 1248"/>
                  <a:gd name="T5" fmla="*/ 387 h 539"/>
                  <a:gd name="T6" fmla="*/ 27 w 1248"/>
                  <a:gd name="T7" fmla="*/ 414 h 539"/>
                  <a:gd name="T8" fmla="*/ 54 w 1248"/>
                  <a:gd name="T9" fmla="*/ 436 h 539"/>
                  <a:gd name="T10" fmla="*/ 92 w 1248"/>
                  <a:gd name="T11" fmla="*/ 463 h 539"/>
                  <a:gd name="T12" fmla="*/ 141 w 1248"/>
                  <a:gd name="T13" fmla="*/ 490 h 539"/>
                  <a:gd name="T14" fmla="*/ 195 w 1248"/>
                  <a:gd name="T15" fmla="*/ 512 h 539"/>
                  <a:gd name="T16" fmla="*/ 255 w 1248"/>
                  <a:gd name="T17" fmla="*/ 539 h 539"/>
                  <a:gd name="T18" fmla="*/ 212 w 1248"/>
                  <a:gd name="T19" fmla="*/ 517 h 539"/>
                  <a:gd name="T20" fmla="*/ 179 w 1248"/>
                  <a:gd name="T21" fmla="*/ 490 h 539"/>
                  <a:gd name="T22" fmla="*/ 157 w 1248"/>
                  <a:gd name="T23" fmla="*/ 468 h 539"/>
                  <a:gd name="T24" fmla="*/ 141 w 1248"/>
                  <a:gd name="T25" fmla="*/ 447 h 539"/>
                  <a:gd name="T26" fmla="*/ 136 w 1248"/>
                  <a:gd name="T27" fmla="*/ 425 h 539"/>
                  <a:gd name="T28" fmla="*/ 136 w 1248"/>
                  <a:gd name="T29" fmla="*/ 403 h 539"/>
                  <a:gd name="T30" fmla="*/ 141 w 1248"/>
                  <a:gd name="T31" fmla="*/ 381 h 539"/>
                  <a:gd name="T32" fmla="*/ 157 w 1248"/>
                  <a:gd name="T33" fmla="*/ 365 h 539"/>
                  <a:gd name="T34" fmla="*/ 179 w 1248"/>
                  <a:gd name="T35" fmla="*/ 343 h 539"/>
                  <a:gd name="T36" fmla="*/ 201 w 1248"/>
                  <a:gd name="T37" fmla="*/ 327 h 539"/>
                  <a:gd name="T38" fmla="*/ 266 w 1248"/>
                  <a:gd name="T39" fmla="*/ 294 h 539"/>
                  <a:gd name="T40" fmla="*/ 353 w 1248"/>
                  <a:gd name="T41" fmla="*/ 262 h 539"/>
                  <a:gd name="T42" fmla="*/ 445 w 1248"/>
                  <a:gd name="T43" fmla="*/ 234 h 539"/>
                  <a:gd name="T44" fmla="*/ 554 w 1248"/>
                  <a:gd name="T45" fmla="*/ 213 h 539"/>
                  <a:gd name="T46" fmla="*/ 662 w 1248"/>
                  <a:gd name="T47" fmla="*/ 191 h 539"/>
                  <a:gd name="T48" fmla="*/ 890 w 1248"/>
                  <a:gd name="T49" fmla="*/ 153 h 539"/>
                  <a:gd name="T50" fmla="*/ 993 w 1248"/>
                  <a:gd name="T51" fmla="*/ 136 h 539"/>
                  <a:gd name="T52" fmla="*/ 1091 w 1248"/>
                  <a:gd name="T53" fmla="*/ 120 h 539"/>
                  <a:gd name="T54" fmla="*/ 1178 w 1248"/>
                  <a:gd name="T55" fmla="*/ 115 h 539"/>
                  <a:gd name="T56" fmla="*/ 1248 w 1248"/>
                  <a:gd name="T57" fmla="*/ 104 h 539"/>
                  <a:gd name="T58" fmla="*/ 1248 w 1248"/>
                  <a:gd name="T59" fmla="*/ 0 h 539"/>
                  <a:gd name="T60" fmla="*/ 1161 w 1248"/>
                  <a:gd name="T61" fmla="*/ 22 h 539"/>
                  <a:gd name="T62" fmla="*/ 1069 w 1248"/>
                  <a:gd name="T63" fmla="*/ 38 h 539"/>
                  <a:gd name="T64" fmla="*/ 874 w 1248"/>
                  <a:gd name="T65" fmla="*/ 71 h 539"/>
                  <a:gd name="T66" fmla="*/ 673 w 1248"/>
                  <a:gd name="T67" fmla="*/ 93 h 539"/>
                  <a:gd name="T68" fmla="*/ 483 w 1248"/>
                  <a:gd name="T69" fmla="*/ 126 h 539"/>
                  <a:gd name="T70" fmla="*/ 391 w 1248"/>
                  <a:gd name="T71" fmla="*/ 142 h 539"/>
                  <a:gd name="T72" fmla="*/ 309 w 1248"/>
                  <a:gd name="T73" fmla="*/ 158 h 539"/>
                  <a:gd name="T74" fmla="*/ 228 w 1248"/>
                  <a:gd name="T75" fmla="*/ 180 h 539"/>
                  <a:gd name="T76" fmla="*/ 163 w 1248"/>
                  <a:gd name="T77" fmla="*/ 202 h 539"/>
                  <a:gd name="T78" fmla="*/ 103 w 1248"/>
                  <a:gd name="T79" fmla="*/ 229 h 539"/>
                  <a:gd name="T80" fmla="*/ 54 w 1248"/>
                  <a:gd name="T81" fmla="*/ 256 h 539"/>
                  <a:gd name="T82" fmla="*/ 22 w 1248"/>
                  <a:gd name="T83" fmla="*/ 294 h 539"/>
                  <a:gd name="T84" fmla="*/ 0 w 1248"/>
                  <a:gd name="T85" fmla="*/ 332 h 539"/>
                  <a:gd name="T86" fmla="*/ 0 w 1248"/>
                  <a:gd name="T87" fmla="*/ 332 h 5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248" h="539">
                    <a:moveTo>
                      <a:pt x="0" y="332"/>
                    </a:moveTo>
                    <a:lnTo>
                      <a:pt x="0" y="360"/>
                    </a:lnTo>
                    <a:lnTo>
                      <a:pt x="5" y="387"/>
                    </a:lnTo>
                    <a:lnTo>
                      <a:pt x="27" y="414"/>
                    </a:lnTo>
                    <a:lnTo>
                      <a:pt x="54" y="436"/>
                    </a:lnTo>
                    <a:lnTo>
                      <a:pt x="92" y="463"/>
                    </a:lnTo>
                    <a:lnTo>
                      <a:pt x="141" y="490"/>
                    </a:lnTo>
                    <a:lnTo>
                      <a:pt x="195" y="512"/>
                    </a:lnTo>
                    <a:lnTo>
                      <a:pt x="255" y="539"/>
                    </a:lnTo>
                    <a:lnTo>
                      <a:pt x="212" y="517"/>
                    </a:lnTo>
                    <a:lnTo>
                      <a:pt x="179" y="490"/>
                    </a:lnTo>
                    <a:lnTo>
                      <a:pt x="157" y="468"/>
                    </a:lnTo>
                    <a:lnTo>
                      <a:pt x="141" y="447"/>
                    </a:lnTo>
                    <a:lnTo>
                      <a:pt x="136" y="425"/>
                    </a:lnTo>
                    <a:lnTo>
                      <a:pt x="136" y="403"/>
                    </a:lnTo>
                    <a:lnTo>
                      <a:pt x="141" y="381"/>
                    </a:lnTo>
                    <a:lnTo>
                      <a:pt x="157" y="365"/>
                    </a:lnTo>
                    <a:lnTo>
                      <a:pt x="179" y="343"/>
                    </a:lnTo>
                    <a:lnTo>
                      <a:pt x="201" y="327"/>
                    </a:lnTo>
                    <a:lnTo>
                      <a:pt x="266" y="294"/>
                    </a:lnTo>
                    <a:lnTo>
                      <a:pt x="353" y="262"/>
                    </a:lnTo>
                    <a:lnTo>
                      <a:pt x="445" y="234"/>
                    </a:lnTo>
                    <a:lnTo>
                      <a:pt x="554" y="213"/>
                    </a:lnTo>
                    <a:lnTo>
                      <a:pt x="662" y="191"/>
                    </a:lnTo>
                    <a:lnTo>
                      <a:pt x="890" y="153"/>
                    </a:lnTo>
                    <a:lnTo>
                      <a:pt x="993" y="136"/>
                    </a:lnTo>
                    <a:lnTo>
                      <a:pt x="1091" y="120"/>
                    </a:lnTo>
                    <a:lnTo>
                      <a:pt x="1178" y="115"/>
                    </a:lnTo>
                    <a:lnTo>
                      <a:pt x="1248" y="104"/>
                    </a:lnTo>
                    <a:lnTo>
                      <a:pt x="1248" y="0"/>
                    </a:lnTo>
                    <a:lnTo>
                      <a:pt x="1161" y="22"/>
                    </a:lnTo>
                    <a:lnTo>
                      <a:pt x="1069" y="38"/>
                    </a:lnTo>
                    <a:lnTo>
                      <a:pt x="874" y="71"/>
                    </a:lnTo>
                    <a:lnTo>
                      <a:pt x="673" y="93"/>
                    </a:lnTo>
                    <a:lnTo>
                      <a:pt x="483" y="126"/>
                    </a:lnTo>
                    <a:lnTo>
                      <a:pt x="391" y="142"/>
                    </a:lnTo>
                    <a:lnTo>
                      <a:pt x="309" y="158"/>
                    </a:lnTo>
                    <a:lnTo>
                      <a:pt x="228" y="180"/>
                    </a:lnTo>
                    <a:lnTo>
                      <a:pt x="163" y="202"/>
                    </a:lnTo>
                    <a:lnTo>
                      <a:pt x="103" y="229"/>
                    </a:lnTo>
                    <a:lnTo>
                      <a:pt x="54" y="256"/>
                    </a:lnTo>
                    <a:lnTo>
                      <a:pt x="22" y="294"/>
                    </a:lnTo>
                    <a:lnTo>
                      <a:pt x="0" y="332"/>
                    </a:lnTo>
                    <a:lnTo>
                      <a:pt x="0" y="33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7843"/>
                      <a:invGamma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pt-BR"/>
              </a:p>
            </p:txBody>
          </p:sp>
        </p:grpSp>
        <p:sp>
          <p:nvSpPr>
            <p:cNvPr id="66571" name="Freeform 11"/>
            <p:cNvSpPr>
              <a:spLocks/>
            </p:cNvSpPr>
            <p:nvPr/>
          </p:nvSpPr>
          <p:spPr bwMode="hidden">
            <a:xfrm>
              <a:off x="3322" y="1341"/>
              <a:ext cx="1825" cy="1537"/>
            </a:xfrm>
            <a:custGeom>
              <a:avLst/>
              <a:gdLst>
                <a:gd name="T0" fmla="*/ 982 w 2296"/>
                <a:gd name="T1" fmla="*/ 1061 h 1469"/>
                <a:gd name="T2" fmla="*/ 1357 w 2296"/>
                <a:gd name="T3" fmla="*/ 1012 h 1469"/>
                <a:gd name="T4" fmla="*/ 1666 w 2296"/>
                <a:gd name="T5" fmla="*/ 957 h 1469"/>
                <a:gd name="T6" fmla="*/ 1916 w 2296"/>
                <a:gd name="T7" fmla="*/ 897 h 1469"/>
                <a:gd name="T8" fmla="*/ 2100 w 2296"/>
                <a:gd name="T9" fmla="*/ 832 h 1469"/>
                <a:gd name="T10" fmla="*/ 2220 w 2296"/>
                <a:gd name="T11" fmla="*/ 756 h 1469"/>
                <a:gd name="T12" fmla="*/ 2285 w 2296"/>
                <a:gd name="T13" fmla="*/ 669 h 1469"/>
                <a:gd name="T14" fmla="*/ 2290 w 2296"/>
                <a:gd name="T15" fmla="*/ 560 h 1469"/>
                <a:gd name="T16" fmla="*/ 2241 w 2296"/>
                <a:gd name="T17" fmla="*/ 457 h 1469"/>
                <a:gd name="T18" fmla="*/ 2144 w 2296"/>
                <a:gd name="T19" fmla="*/ 364 h 1469"/>
                <a:gd name="T20" fmla="*/ 2008 w 2296"/>
                <a:gd name="T21" fmla="*/ 277 h 1469"/>
                <a:gd name="T22" fmla="*/ 1769 w 2296"/>
                <a:gd name="T23" fmla="*/ 157 h 1469"/>
                <a:gd name="T24" fmla="*/ 1612 w 2296"/>
                <a:gd name="T25" fmla="*/ 92 h 1469"/>
                <a:gd name="T26" fmla="*/ 1476 w 2296"/>
                <a:gd name="T27" fmla="*/ 43 h 1469"/>
                <a:gd name="T28" fmla="*/ 1384 w 2296"/>
                <a:gd name="T29" fmla="*/ 10 h 1469"/>
                <a:gd name="T30" fmla="*/ 1346 w 2296"/>
                <a:gd name="T31" fmla="*/ 0 h 1469"/>
                <a:gd name="T32" fmla="*/ 1655 w 2296"/>
                <a:gd name="T33" fmla="*/ 119 h 1469"/>
                <a:gd name="T34" fmla="*/ 1948 w 2296"/>
                <a:gd name="T35" fmla="*/ 255 h 1469"/>
                <a:gd name="T36" fmla="*/ 2068 w 2296"/>
                <a:gd name="T37" fmla="*/ 326 h 1469"/>
                <a:gd name="T38" fmla="*/ 2171 w 2296"/>
                <a:gd name="T39" fmla="*/ 402 h 1469"/>
                <a:gd name="T40" fmla="*/ 2236 w 2296"/>
                <a:gd name="T41" fmla="*/ 478 h 1469"/>
                <a:gd name="T42" fmla="*/ 2263 w 2296"/>
                <a:gd name="T43" fmla="*/ 560 h 1469"/>
                <a:gd name="T44" fmla="*/ 2241 w 2296"/>
                <a:gd name="T45" fmla="*/ 636 h 1469"/>
                <a:gd name="T46" fmla="*/ 2171 w 2296"/>
                <a:gd name="T47" fmla="*/ 702 h 1469"/>
                <a:gd name="T48" fmla="*/ 2062 w 2296"/>
                <a:gd name="T49" fmla="*/ 756 h 1469"/>
                <a:gd name="T50" fmla="*/ 1921 w 2296"/>
                <a:gd name="T51" fmla="*/ 800 h 1469"/>
                <a:gd name="T52" fmla="*/ 1748 w 2296"/>
                <a:gd name="T53" fmla="*/ 843 h 1469"/>
                <a:gd name="T54" fmla="*/ 1351 w 2296"/>
                <a:gd name="T55" fmla="*/ 908 h 1469"/>
                <a:gd name="T56" fmla="*/ 923 w 2296"/>
                <a:gd name="T57" fmla="*/ 968 h 1469"/>
                <a:gd name="T58" fmla="*/ 521 w 2296"/>
                <a:gd name="T59" fmla="*/ 1028 h 1469"/>
                <a:gd name="T60" fmla="*/ 353 w 2296"/>
                <a:gd name="T61" fmla="*/ 1066 h 1469"/>
                <a:gd name="T62" fmla="*/ 206 w 2296"/>
                <a:gd name="T63" fmla="*/ 1104 h 1469"/>
                <a:gd name="T64" fmla="*/ 92 w 2296"/>
                <a:gd name="T65" fmla="*/ 1148 h 1469"/>
                <a:gd name="T66" fmla="*/ 22 w 2296"/>
                <a:gd name="T67" fmla="*/ 1202 h 1469"/>
                <a:gd name="T68" fmla="*/ 0 w 2296"/>
                <a:gd name="T69" fmla="*/ 1262 h 1469"/>
                <a:gd name="T70" fmla="*/ 27 w 2296"/>
                <a:gd name="T71" fmla="*/ 1327 h 1469"/>
                <a:gd name="T72" fmla="*/ 98 w 2296"/>
                <a:gd name="T73" fmla="*/ 1382 h 1469"/>
                <a:gd name="T74" fmla="*/ 196 w 2296"/>
                <a:gd name="T75" fmla="*/ 1425 h 1469"/>
                <a:gd name="T76" fmla="*/ 326 w 2296"/>
                <a:gd name="T77" fmla="*/ 1469 h 1469"/>
                <a:gd name="T78" fmla="*/ 217 w 2296"/>
                <a:gd name="T79" fmla="*/ 1414 h 1469"/>
                <a:gd name="T80" fmla="*/ 147 w 2296"/>
                <a:gd name="T81" fmla="*/ 1360 h 1469"/>
                <a:gd name="T82" fmla="*/ 120 w 2296"/>
                <a:gd name="T83" fmla="*/ 1306 h 1469"/>
                <a:gd name="T84" fmla="*/ 141 w 2296"/>
                <a:gd name="T85" fmla="*/ 1257 h 1469"/>
                <a:gd name="T86" fmla="*/ 212 w 2296"/>
                <a:gd name="T87" fmla="*/ 1208 h 1469"/>
                <a:gd name="T88" fmla="*/ 342 w 2296"/>
                <a:gd name="T89" fmla="*/ 1164 h 1469"/>
                <a:gd name="T90" fmla="*/ 527 w 2296"/>
                <a:gd name="T91" fmla="*/ 1121 h 1469"/>
                <a:gd name="T92" fmla="*/ 771 w 2296"/>
                <a:gd name="T93" fmla="*/ 1088 h 1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296" h="1469">
                  <a:moveTo>
                    <a:pt x="771" y="1088"/>
                  </a:moveTo>
                  <a:lnTo>
                    <a:pt x="982" y="1061"/>
                  </a:lnTo>
                  <a:lnTo>
                    <a:pt x="1178" y="1034"/>
                  </a:lnTo>
                  <a:lnTo>
                    <a:pt x="1357" y="1012"/>
                  </a:lnTo>
                  <a:lnTo>
                    <a:pt x="1520" y="985"/>
                  </a:lnTo>
                  <a:lnTo>
                    <a:pt x="1666" y="957"/>
                  </a:lnTo>
                  <a:lnTo>
                    <a:pt x="1796" y="930"/>
                  </a:lnTo>
                  <a:lnTo>
                    <a:pt x="1916" y="897"/>
                  </a:lnTo>
                  <a:lnTo>
                    <a:pt x="2013" y="870"/>
                  </a:lnTo>
                  <a:lnTo>
                    <a:pt x="2100" y="832"/>
                  </a:lnTo>
                  <a:lnTo>
                    <a:pt x="2171" y="800"/>
                  </a:lnTo>
                  <a:lnTo>
                    <a:pt x="2220" y="756"/>
                  </a:lnTo>
                  <a:lnTo>
                    <a:pt x="2263" y="712"/>
                  </a:lnTo>
                  <a:lnTo>
                    <a:pt x="2285" y="669"/>
                  </a:lnTo>
                  <a:lnTo>
                    <a:pt x="2296" y="614"/>
                  </a:lnTo>
                  <a:lnTo>
                    <a:pt x="2290" y="560"/>
                  </a:lnTo>
                  <a:lnTo>
                    <a:pt x="2269" y="500"/>
                  </a:lnTo>
                  <a:lnTo>
                    <a:pt x="2241" y="457"/>
                  </a:lnTo>
                  <a:lnTo>
                    <a:pt x="2198" y="408"/>
                  </a:lnTo>
                  <a:lnTo>
                    <a:pt x="2144" y="364"/>
                  </a:lnTo>
                  <a:lnTo>
                    <a:pt x="2079" y="321"/>
                  </a:lnTo>
                  <a:lnTo>
                    <a:pt x="2008" y="277"/>
                  </a:lnTo>
                  <a:lnTo>
                    <a:pt x="1927" y="234"/>
                  </a:lnTo>
                  <a:lnTo>
                    <a:pt x="1769" y="157"/>
                  </a:lnTo>
                  <a:lnTo>
                    <a:pt x="1688" y="125"/>
                  </a:lnTo>
                  <a:lnTo>
                    <a:pt x="1612" y="92"/>
                  </a:lnTo>
                  <a:lnTo>
                    <a:pt x="1536" y="65"/>
                  </a:lnTo>
                  <a:lnTo>
                    <a:pt x="1476" y="43"/>
                  </a:lnTo>
                  <a:lnTo>
                    <a:pt x="1422" y="27"/>
                  </a:lnTo>
                  <a:lnTo>
                    <a:pt x="1384" y="10"/>
                  </a:lnTo>
                  <a:lnTo>
                    <a:pt x="1357" y="5"/>
                  </a:lnTo>
                  <a:lnTo>
                    <a:pt x="1346" y="0"/>
                  </a:lnTo>
                  <a:lnTo>
                    <a:pt x="1498" y="54"/>
                  </a:lnTo>
                  <a:lnTo>
                    <a:pt x="1655" y="119"/>
                  </a:lnTo>
                  <a:lnTo>
                    <a:pt x="1807" y="185"/>
                  </a:lnTo>
                  <a:lnTo>
                    <a:pt x="1948" y="255"/>
                  </a:lnTo>
                  <a:lnTo>
                    <a:pt x="2013" y="288"/>
                  </a:lnTo>
                  <a:lnTo>
                    <a:pt x="2068" y="326"/>
                  </a:lnTo>
                  <a:lnTo>
                    <a:pt x="2122" y="364"/>
                  </a:lnTo>
                  <a:lnTo>
                    <a:pt x="2171" y="402"/>
                  </a:lnTo>
                  <a:lnTo>
                    <a:pt x="2209" y="440"/>
                  </a:lnTo>
                  <a:lnTo>
                    <a:pt x="2236" y="478"/>
                  </a:lnTo>
                  <a:lnTo>
                    <a:pt x="2252" y="522"/>
                  </a:lnTo>
                  <a:lnTo>
                    <a:pt x="2263" y="560"/>
                  </a:lnTo>
                  <a:lnTo>
                    <a:pt x="2258" y="598"/>
                  </a:lnTo>
                  <a:lnTo>
                    <a:pt x="2241" y="636"/>
                  </a:lnTo>
                  <a:lnTo>
                    <a:pt x="2214" y="669"/>
                  </a:lnTo>
                  <a:lnTo>
                    <a:pt x="2171" y="702"/>
                  </a:lnTo>
                  <a:lnTo>
                    <a:pt x="2122" y="729"/>
                  </a:lnTo>
                  <a:lnTo>
                    <a:pt x="2062" y="756"/>
                  </a:lnTo>
                  <a:lnTo>
                    <a:pt x="1997" y="778"/>
                  </a:lnTo>
                  <a:lnTo>
                    <a:pt x="1921" y="800"/>
                  </a:lnTo>
                  <a:lnTo>
                    <a:pt x="1834" y="821"/>
                  </a:lnTo>
                  <a:lnTo>
                    <a:pt x="1748" y="843"/>
                  </a:lnTo>
                  <a:lnTo>
                    <a:pt x="1552" y="876"/>
                  </a:lnTo>
                  <a:lnTo>
                    <a:pt x="1351" y="908"/>
                  </a:lnTo>
                  <a:lnTo>
                    <a:pt x="1134" y="941"/>
                  </a:lnTo>
                  <a:lnTo>
                    <a:pt x="923" y="968"/>
                  </a:lnTo>
                  <a:lnTo>
                    <a:pt x="716" y="995"/>
                  </a:lnTo>
                  <a:lnTo>
                    <a:pt x="521" y="1028"/>
                  </a:lnTo>
                  <a:lnTo>
                    <a:pt x="434" y="1044"/>
                  </a:lnTo>
                  <a:lnTo>
                    <a:pt x="353" y="1066"/>
                  </a:lnTo>
                  <a:lnTo>
                    <a:pt x="277" y="1082"/>
                  </a:lnTo>
                  <a:lnTo>
                    <a:pt x="206" y="1104"/>
                  </a:lnTo>
                  <a:lnTo>
                    <a:pt x="147" y="1126"/>
                  </a:lnTo>
                  <a:lnTo>
                    <a:pt x="92" y="1148"/>
                  </a:lnTo>
                  <a:lnTo>
                    <a:pt x="54" y="1175"/>
                  </a:lnTo>
                  <a:lnTo>
                    <a:pt x="22" y="1202"/>
                  </a:lnTo>
                  <a:lnTo>
                    <a:pt x="6" y="1229"/>
                  </a:lnTo>
                  <a:lnTo>
                    <a:pt x="0" y="1262"/>
                  </a:lnTo>
                  <a:lnTo>
                    <a:pt x="11" y="1295"/>
                  </a:lnTo>
                  <a:lnTo>
                    <a:pt x="27" y="1327"/>
                  </a:lnTo>
                  <a:lnTo>
                    <a:pt x="54" y="1355"/>
                  </a:lnTo>
                  <a:lnTo>
                    <a:pt x="98" y="1382"/>
                  </a:lnTo>
                  <a:lnTo>
                    <a:pt x="141" y="1404"/>
                  </a:lnTo>
                  <a:lnTo>
                    <a:pt x="196" y="1425"/>
                  </a:lnTo>
                  <a:lnTo>
                    <a:pt x="261" y="1447"/>
                  </a:lnTo>
                  <a:lnTo>
                    <a:pt x="326" y="1469"/>
                  </a:lnTo>
                  <a:lnTo>
                    <a:pt x="266" y="1442"/>
                  </a:lnTo>
                  <a:lnTo>
                    <a:pt x="217" y="1414"/>
                  </a:lnTo>
                  <a:lnTo>
                    <a:pt x="174" y="1387"/>
                  </a:lnTo>
                  <a:lnTo>
                    <a:pt x="147" y="1360"/>
                  </a:lnTo>
                  <a:lnTo>
                    <a:pt x="125" y="1333"/>
                  </a:lnTo>
                  <a:lnTo>
                    <a:pt x="120" y="1306"/>
                  </a:lnTo>
                  <a:lnTo>
                    <a:pt x="125" y="1278"/>
                  </a:lnTo>
                  <a:lnTo>
                    <a:pt x="141" y="1257"/>
                  </a:lnTo>
                  <a:lnTo>
                    <a:pt x="174" y="1229"/>
                  </a:lnTo>
                  <a:lnTo>
                    <a:pt x="212" y="1208"/>
                  </a:lnTo>
                  <a:lnTo>
                    <a:pt x="272" y="1186"/>
                  </a:lnTo>
                  <a:lnTo>
                    <a:pt x="342" y="1164"/>
                  </a:lnTo>
                  <a:lnTo>
                    <a:pt x="423" y="1142"/>
                  </a:lnTo>
                  <a:lnTo>
                    <a:pt x="527" y="1121"/>
                  </a:lnTo>
                  <a:lnTo>
                    <a:pt x="641" y="1104"/>
                  </a:lnTo>
                  <a:lnTo>
                    <a:pt x="771" y="1088"/>
                  </a:lnTo>
                  <a:lnTo>
                    <a:pt x="771" y="108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sp>
          <p:nvSpPr>
            <p:cNvPr id="66572" name="Freeform 12"/>
            <p:cNvSpPr>
              <a:spLocks/>
            </p:cNvSpPr>
            <p:nvPr/>
          </p:nvSpPr>
          <p:spPr bwMode="hidden">
            <a:xfrm>
              <a:off x="0" y="0"/>
              <a:ext cx="5758" cy="1776"/>
            </a:xfrm>
            <a:custGeom>
              <a:avLst/>
              <a:gdLst>
                <a:gd name="T0" fmla="*/ 0 w 5740"/>
                <a:gd name="T1" fmla="*/ 0 h 1906"/>
                <a:gd name="T2" fmla="*/ 0 w 5740"/>
                <a:gd name="T3" fmla="*/ 1906 h 1906"/>
                <a:gd name="T4" fmla="*/ 5740 w 5740"/>
                <a:gd name="T5" fmla="*/ 1906 h 1906"/>
                <a:gd name="T6" fmla="*/ 5740 w 5740"/>
                <a:gd name="T7" fmla="*/ 0 h 1906"/>
                <a:gd name="T8" fmla="*/ 0 w 5740"/>
                <a:gd name="T9" fmla="*/ 0 h 1906"/>
                <a:gd name="T10" fmla="*/ 0 w 5740"/>
                <a:gd name="T11" fmla="*/ 0 h 19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40" h="1906">
                  <a:moveTo>
                    <a:pt x="0" y="0"/>
                  </a:moveTo>
                  <a:lnTo>
                    <a:pt x="0" y="1906"/>
                  </a:lnTo>
                  <a:lnTo>
                    <a:pt x="5740" y="1906"/>
                  </a:lnTo>
                  <a:lnTo>
                    <a:pt x="574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66573" name="Rectangle 13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66574" name="Rectangle 1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panose="020B0604020202020204" pitchFamily="34" charset="0"/>
              </a:defRPr>
            </a:lvl1pPr>
          </a:lstStyle>
          <a:p>
            <a:endParaRPr lang="pt-BR"/>
          </a:p>
        </p:txBody>
      </p:sp>
      <p:sp>
        <p:nvSpPr>
          <p:cNvPr id="66575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</p:sldLayoutIdLst>
  <p:transition spd="slow">
    <p:wipe dir="r"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b="1" kern="1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anose="02020404030301010803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anose="02020404030301010803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anose="02020404030301010803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anose="02020404030301010803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anose="02020404030301010803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anose="02020404030301010803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anose="02020404030301010803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anose="02020404030301010803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anose="05000000000000000000" pitchFamily="2" charset="2"/>
        <a:buChar char="n"/>
        <a:defRPr sz="32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anose="05000000000000000000" pitchFamily="2" charset="2"/>
        <a:buChar char="n"/>
        <a:defRPr sz="28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anose="05000000000000000000" pitchFamily="2" charset="2"/>
        <a:buChar char="n"/>
        <a:defRPr sz="24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anose="05000000000000000000" pitchFamily="2" charset="2"/>
        <a:buChar char="n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anose="05000000000000000000" pitchFamily="2" charset="2"/>
        <a:buChar char="n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gif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hyperlink" Target="mailto:fernandesjc55@hotmail.com" TargetMode="External"/><Relationship Id="rId4" Type="http://schemas.openxmlformats.org/officeDocument/2006/relationships/hyperlink" Target="mailto:doroteiagomes06@gmail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Espaço Reservado para Conteúdo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1755" y="-175586"/>
            <a:ext cx="9173715" cy="7234906"/>
          </a:xfrm>
          <a:prstGeom prst="rect">
            <a:avLst/>
          </a:prstGeom>
        </p:spPr>
      </p:pic>
      <p:pic>
        <p:nvPicPr>
          <p:cNvPr id="7" name="Espaço Reservado para Conteúdo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1" y="-175586"/>
            <a:ext cx="9144000" cy="365423"/>
          </a:xfrm>
          <a:prstGeom prst="rect">
            <a:avLst/>
          </a:prstGeom>
        </p:spPr>
      </p:pic>
      <p:pic>
        <p:nvPicPr>
          <p:cNvPr id="9" name="Espaço Reservado para Conteúdo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646693"/>
            <a:ext cx="9151961" cy="410295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267744" y="2060848"/>
            <a:ext cx="561662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6000" b="1" dirty="0" smtClean="0">
                <a:ln w="9525">
                  <a:solidFill>
                    <a:srgbClr val="FFCC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Não consigo encontrar paz</a:t>
            </a:r>
            <a:endParaRPr lang="pt-BR" sz="6000" b="1" dirty="0">
              <a:ln w="9525">
                <a:solidFill>
                  <a:srgbClr val="FFCC00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395536" y="4338370"/>
            <a:ext cx="820891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4000" b="1" dirty="0" smtClean="0">
                <a:ln w="10160">
                  <a:solidFill>
                    <a:srgbClr val="FFCC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Apresentação: Dorotéia Gomes</a:t>
            </a:r>
            <a:endParaRPr lang="pt-BR" sz="4000" b="1" dirty="0">
              <a:ln w="10160">
                <a:solidFill>
                  <a:srgbClr val="FFCC00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1" name="Retângulo 10"/>
          <p:cNvSpPr/>
          <p:nvPr/>
        </p:nvSpPr>
        <p:spPr>
          <a:xfrm>
            <a:off x="323528" y="5077033"/>
            <a:ext cx="842493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4800" b="1" dirty="0" smtClean="0">
                <a:ln w="10160">
                  <a:solidFill>
                    <a:srgbClr val="FFCC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Texto: José Cláudio Fernandes</a:t>
            </a:r>
            <a:endParaRPr lang="pt-BR" sz="4800" b="1" dirty="0">
              <a:ln w="10160">
                <a:solidFill>
                  <a:srgbClr val="FFCC00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2" name="Retângulo 11"/>
          <p:cNvSpPr/>
          <p:nvPr/>
        </p:nvSpPr>
        <p:spPr>
          <a:xfrm>
            <a:off x="3923928" y="5966994"/>
            <a:ext cx="194421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b="1" dirty="0" smtClean="0">
                <a:ln w="10160">
                  <a:solidFill>
                    <a:srgbClr val="FFCC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Automático</a:t>
            </a:r>
            <a:endParaRPr lang="pt-BR" sz="2800" b="1" dirty="0">
              <a:ln w="10160">
                <a:solidFill>
                  <a:srgbClr val="FFCC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12000">
    <p:wipe dir="r"/>
    <p:sndAc>
      <p:stSnd loop="1">
        <p:snd r:embed="rId3" name="Guitar-Francis Goya - I Started A J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600"/>
                            </p:stCondLst>
                            <p:childTnLst>
                              <p:par>
                                <p:cTn id="11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140"/>
                            </p:stCondLst>
                            <p:childTnLst>
                              <p:par>
                                <p:cTn id="1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140"/>
                            </p:stCondLst>
                            <p:childTnLst>
                              <p:par>
                                <p:cTn id="22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900" decel="100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Espaço Reservado para Conteúdo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32767"/>
            <a:ext cx="5004048" cy="6962775"/>
          </a:xfrm>
          <a:prstGeom prst="rect">
            <a:avLst/>
          </a:prstGeom>
        </p:spPr>
      </p:pic>
      <p:pic>
        <p:nvPicPr>
          <p:cNvPr id="3" name="Espaço Reservado para Conteúdo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5004048" y="-37175"/>
            <a:ext cx="4174578" cy="6930008"/>
          </a:xfrm>
          <a:prstGeom prst="rect">
            <a:avLst/>
          </a:prstGeom>
        </p:spPr>
      </p:pic>
      <p:pic>
        <p:nvPicPr>
          <p:cNvPr id="4" name="Espaço Reservado para Conteúdo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2767"/>
            <a:ext cx="9144000" cy="365423"/>
          </a:xfrm>
          <a:prstGeom prst="rect">
            <a:avLst/>
          </a:prstGeom>
        </p:spPr>
      </p:pic>
      <p:pic>
        <p:nvPicPr>
          <p:cNvPr id="5" name="Espaço Reservado para Conteúdo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491014"/>
            <a:ext cx="9144000" cy="365423"/>
          </a:xfrm>
          <a:prstGeom prst="rect">
            <a:avLst/>
          </a:prstGeom>
        </p:spPr>
      </p:pic>
      <p:pic>
        <p:nvPicPr>
          <p:cNvPr id="6" name="Espaço Reservado para Conteúdo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3260576" y="3232001"/>
            <a:ext cx="6886579" cy="365423"/>
          </a:xfrm>
          <a:prstGeom prst="rect">
            <a:avLst/>
          </a:prstGeom>
        </p:spPr>
      </p:pic>
      <p:pic>
        <p:nvPicPr>
          <p:cNvPr id="7" name="Espaço Reservado para Conteúdo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519180" y="3230824"/>
            <a:ext cx="6884216" cy="365423"/>
          </a:xfrm>
          <a:prstGeom prst="rect">
            <a:avLst/>
          </a:prstGeom>
        </p:spPr>
      </p:pic>
      <p:sp>
        <p:nvSpPr>
          <p:cNvPr id="8" name="Retângulo 7"/>
          <p:cNvSpPr/>
          <p:nvPr/>
        </p:nvSpPr>
        <p:spPr>
          <a:xfrm>
            <a:off x="2286000" y="1772816"/>
            <a:ext cx="473427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dirty="0" smtClean="0">
                <a:ln w="22225">
                  <a:solidFill>
                    <a:srgbClr val="FFCC00"/>
                  </a:solidFill>
                  <a:prstDash val="solid"/>
                </a:ln>
                <a:solidFill>
                  <a:srgbClr val="EE220C"/>
                </a:solidFill>
              </a:rPr>
              <a:t>Para viver essa paixão,</a:t>
            </a:r>
          </a:p>
          <a:p>
            <a:r>
              <a:rPr lang="pt-BR" sz="2400" b="1" dirty="0" smtClean="0">
                <a:ln w="22225">
                  <a:solidFill>
                    <a:srgbClr val="FFCC00"/>
                  </a:solidFill>
                  <a:prstDash val="solid"/>
                </a:ln>
                <a:solidFill>
                  <a:srgbClr val="EE220C"/>
                </a:solidFill>
              </a:rPr>
              <a:t> Eu mergulho de cabeça,</a:t>
            </a:r>
          </a:p>
          <a:p>
            <a:r>
              <a:rPr lang="pt-BR" sz="2400" b="1" dirty="0" smtClean="0">
                <a:ln w="22225">
                  <a:solidFill>
                    <a:srgbClr val="FFCC00"/>
                  </a:solidFill>
                  <a:prstDash val="solid"/>
                </a:ln>
                <a:solidFill>
                  <a:srgbClr val="EE220C"/>
                </a:solidFill>
              </a:rPr>
              <a:t> Não temo decepção,</a:t>
            </a:r>
          </a:p>
          <a:p>
            <a:r>
              <a:rPr lang="pt-BR" sz="2400" b="1" dirty="0" smtClean="0">
                <a:ln w="22225">
                  <a:solidFill>
                    <a:srgbClr val="FFCC00"/>
                  </a:solidFill>
                  <a:prstDash val="solid"/>
                </a:ln>
                <a:solidFill>
                  <a:srgbClr val="EE220C"/>
                </a:solidFill>
              </a:rPr>
              <a:t> Não importa o que aconteça</a:t>
            </a:r>
            <a:endParaRPr lang="pt-BR" sz="2400" b="1" dirty="0">
              <a:ln w="22225">
                <a:solidFill>
                  <a:srgbClr val="FFCC00"/>
                </a:solidFill>
                <a:prstDash val="solid"/>
              </a:ln>
              <a:solidFill>
                <a:srgbClr val="EE220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5295960"/>
      </p:ext>
    </p:extLst>
  </p:cSld>
  <p:clrMapOvr>
    <a:masterClrMapping/>
  </p:clrMapOvr>
  <p:transition spd="slow" advClick="0" advTm="11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Espaço Reservado para Conteúdo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51962" cy="6957392"/>
          </a:xfrm>
          <a:prstGeom prst="rect">
            <a:avLst/>
          </a:prstGeom>
        </p:spPr>
      </p:pic>
      <p:pic>
        <p:nvPicPr>
          <p:cNvPr id="3" name="Espaço Reservado para Conteúdo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2767"/>
            <a:ext cx="9144000" cy="365423"/>
          </a:xfrm>
          <a:prstGeom prst="rect">
            <a:avLst/>
          </a:prstGeom>
        </p:spPr>
      </p:pic>
      <p:pic>
        <p:nvPicPr>
          <p:cNvPr id="4" name="Espaço Reservado para Conteúdo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962" y="6569447"/>
            <a:ext cx="9144000" cy="365423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2286000" y="1988840"/>
            <a:ext cx="610242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dirty="0" smtClean="0">
                <a:ln w="10160">
                  <a:solidFill>
                    <a:srgbClr val="FFCC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Se por acaso te perder,</a:t>
            </a:r>
          </a:p>
          <a:p>
            <a:r>
              <a:rPr lang="pt-BR" sz="2400" b="1" dirty="0" smtClean="0">
                <a:ln w="10160">
                  <a:solidFill>
                    <a:srgbClr val="FFCC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Estava escrito, não era para seres minha,</a:t>
            </a:r>
          </a:p>
          <a:p>
            <a:r>
              <a:rPr lang="pt-BR" sz="2400" b="1" dirty="0" smtClean="0">
                <a:ln w="10160">
                  <a:solidFill>
                    <a:srgbClr val="FFCC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É lógico que eu vou sofrer,</a:t>
            </a:r>
          </a:p>
          <a:p>
            <a:r>
              <a:rPr lang="pt-BR" sz="2400" b="1" dirty="0" smtClean="0">
                <a:ln w="10160">
                  <a:solidFill>
                    <a:srgbClr val="FFCC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Com um consolo, </a:t>
            </a:r>
          </a:p>
          <a:p>
            <a:r>
              <a:rPr lang="pt-BR" sz="2400" b="1" dirty="0" smtClean="0">
                <a:ln w="10160">
                  <a:solidFill>
                    <a:srgbClr val="FFCC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por algum tempo te tive como rainha</a:t>
            </a:r>
          </a:p>
          <a:p>
            <a:r>
              <a:rPr lang="pt-BR" sz="2400" b="1" dirty="0" smtClean="0">
                <a:ln w="10160">
                  <a:solidFill>
                    <a:srgbClr val="FFCC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Se é verdade tudo isso,</a:t>
            </a:r>
          </a:p>
          <a:p>
            <a:r>
              <a:rPr lang="pt-BR" sz="2400" b="1" dirty="0" smtClean="0">
                <a:ln w="10160">
                  <a:solidFill>
                    <a:srgbClr val="FFCC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Que você sempre me diz,</a:t>
            </a:r>
          </a:p>
          <a:p>
            <a:r>
              <a:rPr lang="pt-BR" sz="2400" b="1" dirty="0" smtClean="0">
                <a:ln w="10160">
                  <a:solidFill>
                    <a:srgbClr val="FFCC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Vou mudar de endereço,</a:t>
            </a:r>
          </a:p>
          <a:p>
            <a:r>
              <a:rPr lang="pt-BR" sz="2400" b="1" dirty="0" smtClean="0">
                <a:ln w="10160">
                  <a:solidFill>
                    <a:srgbClr val="FFCC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Eu assumi o compromisso,</a:t>
            </a:r>
          </a:p>
          <a:p>
            <a:r>
              <a:rPr lang="pt-BR" sz="2400" b="1" dirty="0" smtClean="0">
                <a:ln w="10160">
                  <a:solidFill>
                    <a:srgbClr val="FFCC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Ponho de lado o apreço,</a:t>
            </a:r>
          </a:p>
          <a:p>
            <a:r>
              <a:rPr lang="pt-BR" sz="2400" b="1" dirty="0" smtClean="0">
                <a:ln w="10160">
                  <a:solidFill>
                    <a:srgbClr val="FFCC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Se minha ausência, vai te fazer feliz</a:t>
            </a:r>
          </a:p>
          <a:p>
            <a:endParaRPr lang="pt-BR" sz="2400" b="1" dirty="0">
              <a:ln w="10160">
                <a:solidFill>
                  <a:srgbClr val="FFCC00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47747008"/>
      </p:ext>
    </p:extLst>
  </p:cSld>
  <p:clrMapOvr>
    <a:masterClrMapping/>
  </p:clrMapOvr>
  <p:transition spd="slow" advClick="0" advTm="20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Espaço Reservado para Conteúdo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42" y="-6846"/>
            <a:ext cx="4989566" cy="6957392"/>
          </a:xfrm>
          <a:prstGeom prst="rect">
            <a:avLst/>
          </a:prstGeom>
        </p:spPr>
      </p:pic>
      <p:pic>
        <p:nvPicPr>
          <p:cNvPr id="3" name="Espaço Reservado para Conteúdo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4996808" y="1"/>
            <a:ext cx="4147192" cy="6957392"/>
          </a:xfrm>
          <a:prstGeom prst="rect">
            <a:avLst/>
          </a:prstGeom>
        </p:spPr>
      </p:pic>
      <p:pic>
        <p:nvPicPr>
          <p:cNvPr id="4" name="Espaço Reservado para Conteúdo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2767"/>
            <a:ext cx="9144000" cy="365423"/>
          </a:xfrm>
          <a:prstGeom prst="rect">
            <a:avLst/>
          </a:prstGeom>
        </p:spPr>
      </p:pic>
      <p:pic>
        <p:nvPicPr>
          <p:cNvPr id="5" name="Espaço Reservado para Conteúdo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2" y="6619825"/>
            <a:ext cx="9144000" cy="365423"/>
          </a:xfrm>
          <a:prstGeom prst="rect">
            <a:avLst/>
          </a:prstGeom>
        </p:spPr>
      </p:pic>
      <p:pic>
        <p:nvPicPr>
          <p:cNvPr id="6" name="Espaço Reservado para Conteúdo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3278981" y="3301157"/>
            <a:ext cx="7002761" cy="365423"/>
          </a:xfrm>
          <a:prstGeom prst="rect">
            <a:avLst/>
          </a:prstGeom>
        </p:spPr>
      </p:pic>
      <p:pic>
        <p:nvPicPr>
          <p:cNvPr id="7" name="Espaço Reservado para Conteúdo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468666" y="3309911"/>
            <a:ext cx="6985248" cy="365423"/>
          </a:xfrm>
          <a:prstGeom prst="rect">
            <a:avLst/>
          </a:prstGeom>
        </p:spPr>
      </p:pic>
      <p:sp>
        <p:nvSpPr>
          <p:cNvPr id="8" name="Retângulo 7"/>
          <p:cNvSpPr/>
          <p:nvPr/>
        </p:nvSpPr>
        <p:spPr>
          <a:xfrm>
            <a:off x="1475656" y="2636912"/>
            <a:ext cx="6984776" cy="30542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dirty="0" smtClean="0">
                <a:ln w="10160">
                  <a:solidFill>
                    <a:srgbClr val="FFCC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Continuar assim, não podemos,</a:t>
            </a:r>
          </a:p>
          <a:p>
            <a:r>
              <a:rPr lang="pt-BR" sz="2400" b="1" dirty="0" smtClean="0">
                <a:ln w="10160">
                  <a:solidFill>
                    <a:srgbClr val="FFCC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Um maltratando o outro com a presença,</a:t>
            </a:r>
          </a:p>
          <a:p>
            <a:r>
              <a:rPr lang="pt-BR" sz="2400" b="1" dirty="0" smtClean="0">
                <a:ln w="10160">
                  <a:solidFill>
                    <a:srgbClr val="FFCC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Vamos ficar com tudo de bom que já tivemos,</a:t>
            </a:r>
          </a:p>
          <a:p>
            <a:r>
              <a:rPr lang="pt-BR" sz="2400" b="1" dirty="0" smtClean="0">
                <a:ln w="10160">
                  <a:solidFill>
                    <a:srgbClr val="FFCC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Se, é esse teu juízo, ir embora é minha sentença..</a:t>
            </a:r>
          </a:p>
          <a:p>
            <a:r>
              <a:rPr lang="pt-BR" sz="2400" b="1" dirty="0" smtClean="0">
                <a:ln w="10160">
                  <a:solidFill>
                    <a:srgbClr val="FFCC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Bem que eu tentei,</a:t>
            </a:r>
          </a:p>
          <a:p>
            <a:r>
              <a:rPr lang="pt-BR" sz="2400" b="1" dirty="0" smtClean="0">
                <a:ln w="10160">
                  <a:solidFill>
                    <a:srgbClr val="FFCC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Me isolar, te esquecer,</a:t>
            </a:r>
          </a:p>
          <a:p>
            <a:r>
              <a:rPr lang="pt-BR" sz="2400" b="1" dirty="0" smtClean="0">
                <a:ln w="10160">
                  <a:solidFill>
                    <a:srgbClr val="FFCC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Mas, podes ver, fracassei!</a:t>
            </a:r>
          </a:p>
          <a:p>
            <a:r>
              <a:rPr lang="pt-BR" sz="2400" b="1" dirty="0" smtClean="0">
                <a:ln w="10160">
                  <a:solidFill>
                    <a:srgbClr val="FFCC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Não consigo sem ti viver.</a:t>
            </a:r>
            <a:endParaRPr lang="pt-BR" sz="2400" b="1" dirty="0">
              <a:ln w="10160">
                <a:solidFill>
                  <a:srgbClr val="FFCC00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76185610"/>
      </p:ext>
    </p:extLst>
  </p:cSld>
  <p:clrMapOvr>
    <a:masterClrMapping/>
  </p:clrMapOvr>
  <p:transition spd="slow" advClick="0" advTm="21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Espaço Reservado para Conteúdo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22483"/>
            <a:ext cx="9177154" cy="6957392"/>
          </a:xfrm>
          <a:prstGeom prst="rect">
            <a:avLst/>
          </a:prstGeom>
        </p:spPr>
      </p:pic>
      <p:pic>
        <p:nvPicPr>
          <p:cNvPr id="3" name="Espaço Reservado para Conteúdo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2767"/>
            <a:ext cx="9144000" cy="365423"/>
          </a:xfrm>
          <a:prstGeom prst="rect">
            <a:avLst/>
          </a:prstGeom>
        </p:spPr>
      </p:pic>
      <p:pic>
        <p:nvPicPr>
          <p:cNvPr id="4" name="Espaço Reservado para Conteúdo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591970"/>
            <a:ext cx="9144000" cy="365423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2286000" y="2828836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t-BR" sz="2400" b="1" dirty="0" smtClean="0">
                <a:ln w="10160">
                  <a:solidFill>
                    <a:srgbClr val="FFCC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Você sabe o quanto te admiro,</a:t>
            </a:r>
          </a:p>
          <a:p>
            <a:r>
              <a:rPr lang="pt-BR" sz="2400" b="1" dirty="0" smtClean="0">
                <a:ln w="10160">
                  <a:solidFill>
                    <a:srgbClr val="FFCC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Você calcula o quanto dói a saudade,</a:t>
            </a:r>
          </a:p>
          <a:p>
            <a:r>
              <a:rPr lang="pt-BR" sz="2400" b="1" dirty="0" smtClean="0">
                <a:ln w="10160">
                  <a:solidFill>
                    <a:srgbClr val="FFCC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Fazes parte do ar que respiro,</a:t>
            </a:r>
          </a:p>
          <a:p>
            <a:r>
              <a:rPr lang="pt-BR" sz="2400" b="1" dirty="0" smtClean="0">
                <a:ln w="10160">
                  <a:solidFill>
                    <a:srgbClr val="FFCC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Viver sem ti, é morrer de verdade!</a:t>
            </a:r>
            <a:endParaRPr lang="pt-BR" sz="2400" b="1" dirty="0">
              <a:ln w="10160">
                <a:solidFill>
                  <a:srgbClr val="FFCC00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54866978"/>
      </p:ext>
    </p:extLst>
  </p:cSld>
  <p:clrMapOvr>
    <a:masterClrMapping/>
  </p:clrMapOvr>
  <p:transition spd="slow" advClick="0" advTm="13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Espaço Reservado para Conteúdo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0891" y="737"/>
            <a:ext cx="4774955" cy="6957392"/>
          </a:xfrm>
          <a:prstGeom prst="rect">
            <a:avLst/>
          </a:prstGeom>
        </p:spPr>
      </p:pic>
      <p:pic>
        <p:nvPicPr>
          <p:cNvPr id="3" name="Espaço Reservado para Conteúdo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4754062" y="-32767"/>
            <a:ext cx="4366323" cy="7022928"/>
          </a:xfrm>
          <a:prstGeom prst="rect">
            <a:avLst/>
          </a:prstGeom>
        </p:spPr>
      </p:pic>
      <p:pic>
        <p:nvPicPr>
          <p:cNvPr id="4" name="Espaço Reservado para Conteúdo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2767"/>
            <a:ext cx="9144000" cy="365423"/>
          </a:xfrm>
          <a:prstGeom prst="rect">
            <a:avLst/>
          </a:prstGeom>
        </p:spPr>
      </p:pic>
      <p:pic>
        <p:nvPicPr>
          <p:cNvPr id="5" name="Espaço Reservado para Conteúdo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614" y="6591969"/>
            <a:ext cx="9144000" cy="365423"/>
          </a:xfrm>
          <a:prstGeom prst="rect">
            <a:avLst/>
          </a:prstGeom>
        </p:spPr>
      </p:pic>
      <p:pic>
        <p:nvPicPr>
          <p:cNvPr id="6" name="Espaço Reservado para Conteúdo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3313355" y="3313354"/>
            <a:ext cx="6957394" cy="330684"/>
          </a:xfrm>
          <a:prstGeom prst="rect">
            <a:avLst/>
          </a:prstGeom>
        </p:spPr>
      </p:pic>
      <p:pic>
        <p:nvPicPr>
          <p:cNvPr id="7" name="Espaço Reservado para Conteúdo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451259" y="3339193"/>
            <a:ext cx="6990161" cy="266051"/>
          </a:xfrm>
          <a:prstGeom prst="rect">
            <a:avLst/>
          </a:prstGeom>
        </p:spPr>
      </p:pic>
      <p:sp>
        <p:nvSpPr>
          <p:cNvPr id="8" name="Retângulo 7"/>
          <p:cNvSpPr/>
          <p:nvPr/>
        </p:nvSpPr>
        <p:spPr>
          <a:xfrm>
            <a:off x="2286000" y="2828836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t-BR" sz="2400" b="1" dirty="0" smtClean="0">
                <a:ln w="10160">
                  <a:solidFill>
                    <a:srgbClr val="FFCC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Depois de te conhecer,</a:t>
            </a:r>
          </a:p>
          <a:p>
            <a:r>
              <a:rPr lang="pt-BR" sz="2400" b="1" dirty="0" smtClean="0">
                <a:ln w="10160">
                  <a:solidFill>
                    <a:srgbClr val="FFCC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Ninguém mais me satisfaz,</a:t>
            </a:r>
          </a:p>
          <a:p>
            <a:r>
              <a:rPr lang="pt-BR" sz="2400" b="1" dirty="0" smtClean="0">
                <a:ln w="10160">
                  <a:solidFill>
                    <a:srgbClr val="FFCC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Como posso sem ti viver,</a:t>
            </a:r>
          </a:p>
          <a:p>
            <a:r>
              <a:rPr lang="pt-BR" sz="2400" b="1" dirty="0" smtClean="0">
                <a:ln w="10160">
                  <a:solidFill>
                    <a:srgbClr val="FFCC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Se não consigo encontrar Paz.</a:t>
            </a:r>
            <a:endParaRPr lang="pt-BR" sz="2400" b="1" dirty="0">
              <a:ln w="10160">
                <a:solidFill>
                  <a:srgbClr val="FFCC00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64842004"/>
      </p:ext>
    </p:extLst>
  </p:cSld>
  <p:clrMapOvr>
    <a:masterClrMapping/>
  </p:clrMapOvr>
  <p:transition spd="slow" advClick="0" advTm="11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9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9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9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Espaço Reservado para Conteúdo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"/>
            <a:ext cx="9144000" cy="6957392"/>
          </a:xfrm>
          <a:prstGeom prst="rect">
            <a:avLst/>
          </a:prstGeom>
        </p:spPr>
      </p:pic>
      <p:pic>
        <p:nvPicPr>
          <p:cNvPr id="3" name="Espaço Reservado para Conteúdo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"/>
            <a:ext cx="9136038" cy="365423"/>
          </a:xfrm>
          <a:prstGeom prst="rect">
            <a:avLst/>
          </a:prstGeom>
        </p:spPr>
      </p:pic>
      <p:pic>
        <p:nvPicPr>
          <p:cNvPr id="4" name="Espaço Reservado para Conteúdo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962" y="6591970"/>
            <a:ext cx="9144000" cy="365423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539552" y="2348879"/>
            <a:ext cx="777686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dirty="0" smtClean="0">
                <a:ln w="10160">
                  <a:solidFill>
                    <a:srgbClr val="FFCC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Texto: Não consigo encontrar paz.</a:t>
            </a:r>
          </a:p>
          <a:p>
            <a:r>
              <a:rPr lang="pt-BR" sz="2400" b="1" dirty="0" smtClean="0">
                <a:ln w="10160">
                  <a:solidFill>
                    <a:srgbClr val="FFCC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Autor: José Cláudio Fernandes</a:t>
            </a:r>
          </a:p>
          <a:p>
            <a:r>
              <a:rPr lang="pt-BR" sz="2400" b="1" dirty="0" smtClean="0">
                <a:ln w="10160">
                  <a:solidFill>
                    <a:srgbClr val="FFCC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Formatação: Dorotéia Gomes</a:t>
            </a:r>
          </a:p>
          <a:p>
            <a:r>
              <a:rPr lang="pt-BR" sz="2400" b="1" dirty="0" smtClean="0">
                <a:ln w="10160">
                  <a:solidFill>
                    <a:srgbClr val="FFCC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Divulgação: www.sergrasan.com/doroteiagomesslides</a:t>
            </a:r>
          </a:p>
          <a:p>
            <a:r>
              <a:rPr lang="pt-BR" sz="2400" b="1" dirty="0" smtClean="0">
                <a:ln w="10160">
                  <a:solidFill>
                    <a:srgbClr val="FFCC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	        </a:t>
            </a:r>
            <a:r>
              <a:rPr lang="pt-BR" sz="2000" b="1" dirty="0" smtClean="0">
                <a:ln w="10160">
                  <a:solidFill>
                    <a:srgbClr val="FFCC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www.sergrasan.com/joseclaudiopoesiasecronicas</a:t>
            </a:r>
          </a:p>
          <a:p>
            <a:r>
              <a:rPr lang="pt-BR" sz="2400" b="1" dirty="0" smtClean="0">
                <a:ln w="10160">
                  <a:solidFill>
                    <a:srgbClr val="FFCC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hlinkClick r:id="rId4"/>
              </a:rPr>
              <a:t>doroteiagomes06@gmail.com</a:t>
            </a:r>
            <a:endParaRPr lang="pt-BR" sz="2400" b="1" dirty="0" smtClean="0">
              <a:ln w="10160">
                <a:solidFill>
                  <a:srgbClr val="FFCC00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r>
              <a:rPr lang="pt-BR" sz="2400" b="1" smtClean="0">
                <a:ln w="10160">
                  <a:solidFill>
                    <a:srgbClr val="FFCC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hlinkClick r:id="rId5"/>
              </a:rPr>
              <a:t>fernandesjc55@hotmail.com</a:t>
            </a:r>
            <a:endParaRPr lang="pt-BR" sz="2400" b="1" dirty="0" smtClean="0">
              <a:ln w="10160">
                <a:solidFill>
                  <a:srgbClr val="FFCC00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endParaRPr lang="pt-BR" sz="2400" b="1" dirty="0" smtClean="0">
              <a:ln w="10160">
                <a:solidFill>
                  <a:srgbClr val="FFCC00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endParaRPr lang="pt-BR" sz="2400" b="1" dirty="0">
              <a:ln w="10160">
                <a:solidFill>
                  <a:srgbClr val="FFCC00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30490148"/>
      </p:ext>
    </p:extLst>
  </p:cSld>
  <p:clrMapOvr>
    <a:masterClrMapping/>
  </p:clrMapOvr>
  <p:transition spd="slow" advClick="0" advTm="26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Fluxo">
  <a:themeElements>
    <a:clrScheme name="Fluxo 1">
      <a:dk1>
        <a:srgbClr val="000514"/>
      </a:dk1>
      <a:lt1>
        <a:srgbClr val="FFFFFF"/>
      </a:lt1>
      <a:dk2>
        <a:srgbClr val="003399"/>
      </a:dk2>
      <a:lt2>
        <a:srgbClr val="E5E5FF"/>
      </a:lt2>
      <a:accent1>
        <a:srgbClr val="0099CC"/>
      </a:accent1>
      <a:accent2>
        <a:srgbClr val="A886E0"/>
      </a:accent2>
      <a:accent3>
        <a:srgbClr val="AAADCA"/>
      </a:accent3>
      <a:accent4>
        <a:srgbClr val="DADADA"/>
      </a:accent4>
      <a:accent5>
        <a:srgbClr val="AACAE2"/>
      </a:accent5>
      <a:accent6>
        <a:srgbClr val="9879CB"/>
      </a:accent6>
      <a:hlink>
        <a:srgbClr val="FFCC00"/>
      </a:hlink>
      <a:folHlink>
        <a:srgbClr val="FFFFCC"/>
      </a:folHlink>
    </a:clrScheme>
    <a:fontScheme name="Fluxo">
      <a:majorFont>
        <a:latin typeface="Garamond"/>
        <a:ea typeface=""/>
        <a:cs typeface=""/>
      </a:majorFont>
      <a:minorFont>
        <a:latin typeface="Garamond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B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Garamond" panose="02020404030301010803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B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Garamond" panose="02020404030301010803" pitchFamily="18" charset="0"/>
          </a:defRPr>
        </a:defPPr>
      </a:lstStyle>
    </a:lnDef>
  </a:objectDefaults>
  <a:extraClrSchemeLst>
    <a:extraClrScheme>
      <a:clrScheme name="Fluxo 1">
        <a:dk1>
          <a:srgbClr val="000514"/>
        </a:dk1>
        <a:lt1>
          <a:srgbClr val="FFFFFF"/>
        </a:lt1>
        <a:dk2>
          <a:srgbClr val="003399"/>
        </a:dk2>
        <a:lt2>
          <a:srgbClr val="E5E5FF"/>
        </a:lt2>
        <a:accent1>
          <a:srgbClr val="0099CC"/>
        </a:accent1>
        <a:accent2>
          <a:srgbClr val="A886E0"/>
        </a:accent2>
        <a:accent3>
          <a:srgbClr val="AAADCA"/>
        </a:accent3>
        <a:accent4>
          <a:srgbClr val="DADADA"/>
        </a:accent4>
        <a:accent5>
          <a:srgbClr val="AACAE2"/>
        </a:accent5>
        <a:accent6>
          <a:srgbClr val="9879CB"/>
        </a:accent6>
        <a:hlink>
          <a:srgbClr val="FF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luxo 2">
        <a:dk1>
          <a:srgbClr val="3E3E5C"/>
        </a:dk1>
        <a:lt1>
          <a:srgbClr val="FFFFFF"/>
        </a:lt1>
        <a:dk2>
          <a:srgbClr val="666699"/>
        </a:dk2>
        <a:lt2>
          <a:srgbClr val="DFDFE9"/>
        </a:lt2>
        <a:accent1>
          <a:srgbClr val="CC66FF"/>
        </a:accent1>
        <a:accent2>
          <a:srgbClr val="679ACD"/>
        </a:accent2>
        <a:accent3>
          <a:srgbClr val="B8B8CA"/>
        </a:accent3>
        <a:accent4>
          <a:srgbClr val="DADADA"/>
        </a:accent4>
        <a:accent5>
          <a:srgbClr val="E2B8FF"/>
        </a:accent5>
        <a:accent6>
          <a:srgbClr val="5D8BBA"/>
        </a:accent6>
        <a:hlink>
          <a:srgbClr val="CCE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luxo 3">
        <a:dk1>
          <a:srgbClr val="2A5400"/>
        </a:dk1>
        <a:lt1>
          <a:srgbClr val="FFFFFF"/>
        </a:lt1>
        <a:dk2>
          <a:srgbClr val="4A9400"/>
        </a:dk2>
        <a:lt2>
          <a:srgbClr val="BAE8BA"/>
        </a:lt2>
        <a:accent1>
          <a:srgbClr val="33CC33"/>
        </a:accent1>
        <a:accent2>
          <a:srgbClr val="99CC00"/>
        </a:accent2>
        <a:accent3>
          <a:srgbClr val="B1C8AA"/>
        </a:accent3>
        <a:accent4>
          <a:srgbClr val="DADADA"/>
        </a:accent4>
        <a:accent5>
          <a:srgbClr val="ADE2AD"/>
        </a:accent5>
        <a:accent6>
          <a:srgbClr val="8AB900"/>
        </a:accent6>
        <a:hlink>
          <a:srgbClr val="99FF33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luxo 4">
        <a:dk1>
          <a:srgbClr val="000000"/>
        </a:dk1>
        <a:lt1>
          <a:srgbClr val="FFFFFF"/>
        </a:lt1>
        <a:dk2>
          <a:srgbClr val="51596D"/>
        </a:dk2>
        <a:lt2>
          <a:srgbClr val="DDDDDD"/>
        </a:lt2>
        <a:accent1>
          <a:srgbClr val="787E8A"/>
        </a:accent1>
        <a:accent2>
          <a:srgbClr val="339966"/>
        </a:accent2>
        <a:accent3>
          <a:srgbClr val="B3B5BA"/>
        </a:accent3>
        <a:accent4>
          <a:srgbClr val="DADADA"/>
        </a:accent4>
        <a:accent5>
          <a:srgbClr val="BEC0C4"/>
        </a:accent5>
        <a:accent6>
          <a:srgbClr val="2D8A5C"/>
        </a:accent6>
        <a:hlink>
          <a:srgbClr val="00FFFF"/>
        </a:hlink>
        <a:folHlink>
          <a:srgbClr val="74B6D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luxo 5">
        <a:dk1>
          <a:srgbClr val="5C1F00"/>
        </a:dk1>
        <a:lt1>
          <a:srgbClr val="FFFFFF"/>
        </a:lt1>
        <a:dk2>
          <a:srgbClr val="8C0000"/>
        </a:dk2>
        <a:lt2>
          <a:srgbClr val="DFD293"/>
        </a:lt2>
        <a:accent1>
          <a:srgbClr val="FF6845"/>
        </a:accent1>
        <a:accent2>
          <a:srgbClr val="BE7960"/>
        </a:accent2>
        <a:accent3>
          <a:srgbClr val="C5AAAA"/>
        </a:accent3>
        <a:accent4>
          <a:srgbClr val="DADADA"/>
        </a:accent4>
        <a:accent5>
          <a:srgbClr val="FFB9B0"/>
        </a:accent5>
        <a:accent6>
          <a:srgbClr val="AC6D56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luxo 6">
        <a:dk1>
          <a:srgbClr val="5E4444"/>
        </a:dk1>
        <a:lt1>
          <a:srgbClr val="F7F3F3"/>
        </a:lt1>
        <a:dk2>
          <a:srgbClr val="8A6362"/>
        </a:dk2>
        <a:lt2>
          <a:srgbClr val="D8C1BA"/>
        </a:lt2>
        <a:accent1>
          <a:srgbClr val="CC6600"/>
        </a:accent1>
        <a:accent2>
          <a:srgbClr val="C16059"/>
        </a:accent2>
        <a:accent3>
          <a:srgbClr val="C4B7B7"/>
        </a:accent3>
        <a:accent4>
          <a:srgbClr val="D3D0D0"/>
        </a:accent4>
        <a:accent5>
          <a:srgbClr val="E2B8AA"/>
        </a:accent5>
        <a:accent6>
          <a:srgbClr val="AF5650"/>
        </a:accent6>
        <a:hlink>
          <a:srgbClr val="FFCC00"/>
        </a:hlink>
        <a:folHlink>
          <a:srgbClr val="CBB55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luxo 7">
        <a:dk1>
          <a:srgbClr val="7F6737"/>
        </a:dk1>
        <a:lt1>
          <a:srgbClr val="FFFFFF"/>
        </a:lt1>
        <a:dk2>
          <a:srgbClr val="BFA673"/>
        </a:dk2>
        <a:lt2>
          <a:srgbClr val="E6E3AA"/>
        </a:lt2>
        <a:accent1>
          <a:srgbClr val="FFCC00"/>
        </a:accent1>
        <a:accent2>
          <a:srgbClr val="808000"/>
        </a:accent2>
        <a:accent3>
          <a:srgbClr val="DCD0BC"/>
        </a:accent3>
        <a:accent4>
          <a:srgbClr val="DADADA"/>
        </a:accent4>
        <a:accent5>
          <a:srgbClr val="FFE2AA"/>
        </a:accent5>
        <a:accent6>
          <a:srgbClr val="737300"/>
        </a:accent6>
        <a:hlink>
          <a:srgbClr val="784700"/>
        </a:hlink>
        <a:folHlink>
          <a:srgbClr val="9A72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luxo 8">
        <a:dk1>
          <a:srgbClr val="4B2500"/>
        </a:dk1>
        <a:lt1>
          <a:srgbClr val="F9F0D3"/>
        </a:lt1>
        <a:dk2>
          <a:srgbClr val="A69564"/>
        </a:dk2>
        <a:lt2>
          <a:srgbClr val="EFDEAF"/>
        </a:lt2>
        <a:accent1>
          <a:srgbClr val="FFFFE3"/>
        </a:accent1>
        <a:accent2>
          <a:srgbClr val="BFBFA7"/>
        </a:accent2>
        <a:accent3>
          <a:srgbClr val="FBF6E6"/>
        </a:accent3>
        <a:accent4>
          <a:srgbClr val="3F1E00"/>
        </a:accent4>
        <a:accent5>
          <a:srgbClr val="FFFFEF"/>
        </a:accent5>
        <a:accent6>
          <a:srgbClr val="ADAD97"/>
        </a:accent6>
        <a:hlink>
          <a:srgbClr val="7B6D47"/>
        </a:hlink>
        <a:folHlink>
          <a:srgbClr val="A99D2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luxo 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CECFF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2D2D8A"/>
        </a:accent6>
        <a:hlink>
          <a:srgbClr val="6600FF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Não consigo encontrar paz.</Template>
  <TotalTime>0</TotalTime>
  <Words>262</Words>
  <Application>Microsoft Office PowerPoint</Application>
  <PresentationFormat>Apresentação na tela (4:3)</PresentationFormat>
  <Paragraphs>43</Paragraphs>
  <Slides>7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7</vt:i4>
      </vt:variant>
    </vt:vector>
  </HeadingPairs>
  <TitlesOfParts>
    <vt:vector size="12" baseType="lpstr">
      <vt:lpstr>Arial</vt:lpstr>
      <vt:lpstr>Garamond</vt:lpstr>
      <vt:lpstr>Times New Roman</vt:lpstr>
      <vt:lpstr>Wingdings</vt:lpstr>
      <vt:lpstr>Fluxo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1</cp:revision>
  <dcterms:created xsi:type="dcterms:W3CDTF">2013-09-10T02:35:57Z</dcterms:created>
  <dcterms:modified xsi:type="dcterms:W3CDTF">2013-09-10T02:36:49Z</dcterms:modified>
  <cp:category>AMOR</cp:category>
</cp:coreProperties>
</file>