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6" r:id="rId7"/>
    <p:sldId id="265" r:id="rId8"/>
    <p:sldId id="267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iucgAtFu7rRb5JehILCuQ" hashData="3+jJVteHQH2uKInJllW92x59ND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BB6DB-901C-4579-86CE-4FB6889C29C2}" type="datetimeFigureOut">
              <a:rPr lang="pt-BR" smtClean="0"/>
              <a:pPr/>
              <a:t>21/03/2015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B87AA-DA5C-493A-B72E-0728F9BD905B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otalgifs.com texturas-animadas gif gif 161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Usuario\Documents\TOME DECISÃO\TOME DECISÃO 1\Slide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hadrianus.h.a.pic.centerblog.net/3f17e5f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428596" y="428604"/>
            <a:ext cx="435771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man Old Style" pitchFamily="18" charset="0"/>
              </a:rPr>
              <a:t>             SE NÃO </a:t>
            </a:r>
          </a:p>
          <a:p>
            <a:pPr algn="ctr"/>
            <a:endParaRPr lang="pt-BR" sz="2800" b="1" dirty="0" smtClean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  <a:p>
            <a:pPr algn="ctr"/>
            <a:endParaRPr lang="pt-BR" sz="2800" b="1" dirty="0" smtClean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  <a:p>
            <a:pPr algn="ctr"/>
            <a:r>
              <a:rPr lang="pt-BR" sz="28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man Old Style" pitchFamily="18" charset="0"/>
              </a:rPr>
              <a:t>QUER ADOECER </a:t>
            </a:r>
          </a:p>
          <a:p>
            <a:pPr algn="ctr"/>
            <a:endParaRPr lang="pt-BR" sz="2800" b="1" dirty="0" smtClean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  <a:p>
            <a:pPr algn="ctr"/>
            <a:endParaRPr lang="pt-BR" sz="2800" b="1" dirty="0" smtClean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  <a:p>
            <a:pPr algn="ctr"/>
            <a:endParaRPr lang="pt-BR" sz="2800" b="1" dirty="0" smtClean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  <a:p>
            <a:pPr algn="ctr"/>
            <a:r>
              <a:rPr lang="pt-BR" sz="28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man Old Style" pitchFamily="18" charset="0"/>
              </a:rPr>
              <a:t>TOME DECISÃO</a:t>
            </a:r>
          </a:p>
          <a:p>
            <a:pPr algn="ctr"/>
            <a:endParaRPr lang="pt-BR" sz="2800" b="1" dirty="0" smtClean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  <a:p>
            <a:pPr algn="ctr"/>
            <a:endParaRPr lang="pt-BR" sz="2800" b="1" dirty="0" smtClean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  <a:p>
            <a:pPr algn="ctr"/>
            <a:endParaRPr lang="pt-BR" sz="2800" b="1" dirty="0" smtClean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  <a:p>
            <a:pPr algn="ctr"/>
            <a:r>
              <a:rPr lang="pt-BR" sz="28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man Old Style" pitchFamily="18" charset="0"/>
              </a:rPr>
              <a:t>POR DR DRAUZIO VARELA</a:t>
            </a:r>
            <a:endParaRPr lang="pt-BR" sz="2800" b="1" dirty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00034" y="6000768"/>
            <a:ext cx="32447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9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man Old Style" pitchFamily="18" charset="0"/>
              </a:rPr>
              <a:t>DOROTÉIA GOMES</a:t>
            </a:r>
            <a:endParaRPr lang="pt-BR" sz="2400" b="1" dirty="0">
              <a:ln w="900" cmpd="sng">
                <a:solidFill>
                  <a:schemeClr val="bg1">
                    <a:alpha val="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857884" y="5429264"/>
            <a:ext cx="24673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6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CLICAR</a:t>
            </a:r>
            <a:endParaRPr lang="pt-BR" sz="6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>
    <p:sndAc>
      <p:stSnd loop="1">
        <p:snd r:embed="rId2" name="Enya   Caribbean Blue[2]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1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otalgifs.com texturas-animadas gif gif 161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Usuario\Documents\TOME DECISÃO\TOME DECISÃO 1\Slide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cuments\TOME DECISÃO\TOME DECISÃO 1\Slide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14282" y="4572008"/>
            <a:ext cx="871543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Se não quiser adoecer "Tome decisão". A pessoa indecisa permanece na dúvida, na ansiedade, na angústia.</a:t>
            </a:r>
            <a:endParaRPr kumimoji="0" lang="pt-BR" sz="2000" b="1" i="0" u="none" strike="noStrike" cap="none" normalizeH="0" baseline="0" dirty="0" smtClean="0">
              <a:ln>
                <a:noFill/>
              </a:ln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A indecisão acumula problemas, preocupações, agressões.  A história humana é feita de decisões. Para decidir é preciso saber renunciar, saber perder vantagens e valores para ganhar outros. As pessoas indecisas são vítimas de doenças nervosas, gástricas e problemas de pele.</a:t>
            </a:r>
            <a:endParaRPr kumimoji="0" lang="pt-BR" sz="2000" b="1" i="0" u="none" strike="noStrike" cap="none" normalizeH="0" baseline="0" dirty="0" smtClean="0">
              <a:ln>
                <a:noFill/>
              </a:ln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850"/>
                            </p:stCondLst>
                            <p:childTnLst>
                              <p:par>
                                <p:cTn id="2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otalgifs.com texturas-animadas gif gif 161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ocuments\TOME DECISÃO\TOME DECISÃO 1\Slide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cuments\TOME DECISÃO\TOME DECISÃO 1\Slide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14282" y="0"/>
            <a:ext cx="3143272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Se não quiser adoecer "Busque soluções".  Pessoas negativas não enxergam soluções e aumentam os problemas. Prefere a lamentação, a murmuração, o pessimismo.  Melhor é acender o fósforo que lamentar a escuridão. Pequena é a abelha, mas produz o que de mais doce existe.  Somos o que pensamos. O pensamento negativo gera energia negativa que se transforma em doença. </a:t>
            </a:r>
            <a:endParaRPr kumimoji="0" lang="pt-BR" sz="2000" b="1" i="0" u="none" strike="noStrike" cap="none" normalizeH="0" baseline="0" dirty="0" smtClean="0">
              <a:ln>
                <a:noFill/>
              </a:ln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925" accel="100000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13" dur="3075" decel="100000"/>
                                        <p:tgtEl>
                                          <p:spTgt spid="3074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14" dur="3075" decel="100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15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16" dur="3075" decel="100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17" dur="1925">
                                          <p:stCondLst>
                                            <p:cond delay="307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925" decel="10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1925" decel="100000"/>
                                        <p:tgtEl>
                                          <p:spTgt spid="307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" dur="1925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1925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2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otalgifs.com texturas-animadas gif gif 161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Users\Usuario\Documents\TOME DECISÃO\TOME DECISÃO 1\Slide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uario\Documents\TOME DECISÃO\TOME DECISÃO 1\Slide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14282" y="214290"/>
            <a:ext cx="378621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Se não quiser adoecer "Não viva de aparências". Quem esconde a realidade finge, faz pose, quer sempre dar a impressão que está bem, quer mostrar-se perfeito, bonzinho, etc., está acumulando toneladas de peso... Uma estátua de bronze, mas com pés de barro.  Nada pior para a saúde que viver de aparências e fachadas. São pessoas com muito verniz e pouca raiz. Seu destino é a farmácia, o hospital, a dor. </a:t>
            </a:r>
            <a:endParaRPr kumimoji="0" lang="pt-BR" sz="2000" b="1" i="0" u="none" strike="noStrike" spc="50" normalizeH="0" baseline="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otalgifs.com texturas-animadas gif gif 161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Usuario\Documents\TOME DECISÃO\TOME DECISÃO 1\Slide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cuments\TOME DECISÃO\TOME DECISÃO 1\Slide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85720" y="3214686"/>
            <a:ext cx="842968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Se não quiser adoecer "Seja honesto". Este fato está muito co-relacionado com o anterior. Hoje o maior foco de ausência de saúde é nas empresas. Mas por quê?  Porque vivemos um momento delicado de falsidade/desonestidade (marketing pessoal, intrigas, mentiras, armações, planos maquiavélicos para 'puxar o tapete').  Nada mais doentio do que isso. Finge-se que tudo está bem.  Nada pior para a saúde das duas faces da moeda, ou seja, para quem atinge e para quem é atingido, é essa busca desenfreada pelo materialismo.  Estamos vivendo um novo momento, onde a busca é pelo equilíbrio espiritual.</a:t>
            </a:r>
            <a:endParaRPr kumimoji="0" lang="pt-BR" sz="2000" b="1" i="0" u="none" strike="noStrike" cap="none" normalizeH="0" baseline="0" dirty="0" smtClean="0">
              <a:ln>
                <a:noFill/>
              </a:ln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otalgifs.com texturas-animadas gif gif 161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C:\Users\Usuario\Documents\TOME DECISÃO\TOME DECISÃO 1\Slide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</p:spPr>
      </p:pic>
      <p:pic>
        <p:nvPicPr>
          <p:cNvPr id="8195" name="Picture 3" descr="C:\Users\Usuario\Documents\TOME DECISÃO\TOME DECISÃO 1\Slide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14282" y="3857628"/>
            <a:ext cx="892971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Nunca se buscou tanto Deus, como se procura hoje. Busque a sua "Inteligência Espiritual". Se não quiser adoecer "Busque a Felicidade".  Na vida passam pessoas ou fatos, que às vezes te prejudicaram e indiretamente sem você saber, ainda te prejudicam. Liberte-se do que te prejudica, pois o tempo é muito precioso para ficar se prendendo, sempre terá algo bom esperando você. Ficar se prendendo, só deixa você triste, impedindo de você ser feliz. E uma pessoa estando triste, não é nada bom à saúde.</a:t>
            </a:r>
            <a:endParaRPr kumimoji="0" lang="pt-BR" sz="2000" b="1" i="0" u="none" strike="noStrike" cap="none" normalizeH="0" baseline="0" dirty="0" smtClean="0">
              <a:ln>
                <a:noFill/>
              </a:ln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otalgifs.com texturas-animadas gif gif 161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Usuario\Documents\TOME DECISÃO\TOME DECISÃO 1\Slide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Usuario\Documents\TOME DECISÃO\TOME DECISÃO 1\Slide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iagStripe">
            <a:avLst/>
          </a:prstGeom>
          <a:noFill/>
        </p:spPr>
      </p:pic>
      <p:pic>
        <p:nvPicPr>
          <p:cNvPr id="6" name="Picture 4" descr="C:\Users\Usuario\Documents\TOME DECISÃO\TOME DECISÃO 1\Slide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diagStripe">
            <a:avLst/>
          </a:prstGeom>
          <a:noFill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357166"/>
            <a:ext cx="8715404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600" b="1" i="0" u="none" strike="noStrike" cap="none" normalizeH="0" baseline="0" dirty="0" smtClean="0">
                <a:ln>
                  <a:noFill/>
                </a:ln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Se não quiser adoecer "Aceite-se". A rejeição de si próprio, a ausência de auto-estima, faz com que sejamos algozes de nós mesmos. Os que não se aceitam são invejosos, ciumentos, imitadores, competitivos, destruidores.  Aceitar-se, aceitar ser aceito aceitar as críticas, é sabedoria, bom senso e terapia.  Se não quiser adoecer "Confie". Quem não confia não se comunica não se abre não se relaciona, não sabe fazer amizades verdadeiras. Sem confiança, não há relacionamento. A desconfiança é falta de fé em si, nos outros e em Deus.  Se não quiser adoecer  "Fale de seus sentimentos". </a:t>
            </a:r>
            <a:endParaRPr kumimoji="0" lang="pt-BR" sz="1600" b="1" i="0" u="none" strike="noStrike" cap="none" normalizeH="0" baseline="0" dirty="0" smtClean="0">
              <a:ln>
                <a:noFill/>
              </a:ln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otalgifs.com texturas-animadas gif gif 161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:\Users\Usuario\Documents\TOME DECISÃO\TOME DECISÃO 1\Slide12.JPG"/>
          <p:cNvPicPr>
            <a:picLocks noChangeAspect="1" noChangeArrowheads="1"/>
          </p:cNvPicPr>
          <p:nvPr/>
        </p:nvPicPr>
        <p:blipFill>
          <a:blip r:embed="rId3"/>
          <a:srcRect l="28126"/>
          <a:stretch>
            <a:fillRect/>
          </a:stretch>
        </p:blipFill>
        <p:spPr bwMode="auto">
          <a:xfrm flipV="1">
            <a:off x="0" y="0"/>
            <a:ext cx="9144000" cy="6858000"/>
          </a:xfrm>
          <a:prstGeom prst="corner">
            <a:avLst/>
          </a:prstGeom>
          <a:noFill/>
        </p:spPr>
      </p:pic>
      <p:pic>
        <p:nvPicPr>
          <p:cNvPr id="9219" name="Picture 3" descr="C:\Users\Usuario\Documents\TOME DECISÃO\TOME DECISÃO 1\Slide12.JPG"/>
          <p:cNvPicPr>
            <a:picLocks noChangeAspect="1" noChangeArrowheads="1"/>
          </p:cNvPicPr>
          <p:nvPr/>
        </p:nvPicPr>
        <p:blipFill>
          <a:blip r:embed="rId3"/>
          <a:srcRect l="28125"/>
          <a:stretch>
            <a:fillRect/>
          </a:stretch>
        </p:blipFill>
        <p:spPr bwMode="auto">
          <a:xfrm>
            <a:off x="0" y="0"/>
            <a:ext cx="9144000" cy="6858000"/>
          </a:xfrm>
          <a:prstGeom prst="flowChartProcess">
            <a:avLst/>
          </a:prstGeom>
          <a:noFill/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285852" y="2928934"/>
            <a:ext cx="685804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1" i="0" u="none" strike="noStrik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Emoções e sentimentos que são escondidos, reprimidos, acabam em doenças como: gastrite, úlcera, dores lombares, dor na coluna.  Com o tempo a repressão dos sentimentos degenera até em câncer.  Então vamos desabafar, confidenciar, partilhar nossa intimidade, nossos segredos.  </a:t>
            </a:r>
            <a:endParaRPr kumimoji="0" lang="pt-BR" sz="2400" b="1" i="0" u="none" strike="noStrike" spc="50" normalizeH="0" baseline="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otalgifs.com texturas-animadas gif gif 161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C:\Users\Usuario\Documents\TOME DECISÃO\TOME DECISÃO 1\Slide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:\Users\Usuario\Documents\TOME DECISÃO\TOME DECISÃO 1\Slide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785786" y="5000636"/>
            <a:ext cx="77153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1" i="0" u="none" strike="noStrike" cap="none" normalizeH="0" baseline="0" dirty="0" smtClean="0">
                <a:ln>
                  <a:noFill/>
                </a:ln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 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O diálogo, a fala, a palavra, é um poderoso remédio e excelente terapia. </a:t>
            </a:r>
            <a:endParaRPr kumimoji="0" lang="pt-BR" sz="3200" b="1" i="0" u="none" strike="noStrike" cap="none" normalizeH="0" baseline="0" dirty="0" smtClean="0">
              <a:ln>
                <a:noFill/>
              </a:ln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otalgifs.com texturas-animadas gif gif 161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C:\Users\Usuario\Documents\TOME DECISÃO\TOME DECISÃO 1\Slide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:\Users\Usuario\Documents\TOME DECISÃO\TOME DECISÃO 1\Slide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786182" y="1428736"/>
            <a:ext cx="164307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0" u="none" strike="noStrik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Alegria é saúde e terapia...</a:t>
            </a:r>
            <a:endParaRPr kumimoji="0" lang="pt-BR" sz="2800" b="1" i="0" u="none" strike="noStrike" spc="50" normalizeH="0" baseline="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otalgifs.com texturas-animadas gif gif 161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C:\Users\Usuario\Documents\TOME DECISÃO\TOME DECISÃO 1\Slide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28"/>
            <a:ext cx="9144000" cy="6572272"/>
          </a:xfrm>
          <a:prstGeom prst="rect">
            <a:avLst/>
          </a:prstGeom>
          <a:noFill/>
        </p:spPr>
      </p:pic>
      <p:pic>
        <p:nvPicPr>
          <p:cNvPr id="12291" name="Picture 3" descr="C:\Users\Usuario\Documents\TOME DECISÃO\TOME DECISÃO 1\Slide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4143372" y="500042"/>
            <a:ext cx="50006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TEXTO: TOME DECISÃO</a:t>
            </a:r>
          </a:p>
          <a:p>
            <a:endParaRPr lang="pt-BR" sz="2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  <a:p>
            <a:r>
              <a:rPr lang="pt-BR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AUTOR: DRAUZIO VARELA</a:t>
            </a:r>
          </a:p>
          <a:p>
            <a:endParaRPr lang="pt-BR" sz="2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FORMATAÇÃO: DOROTÉIA GOMES</a:t>
            </a:r>
          </a:p>
          <a:p>
            <a:pPr algn="ctr"/>
            <a:r>
              <a:rPr lang="pt-BR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MÚSICA: </a:t>
            </a:r>
            <a:r>
              <a:rPr lang="pt-BR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ENYA CARIBBEAN BLUE</a:t>
            </a:r>
            <a:endParaRPr lang="pt-BR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14282" y="5929330"/>
            <a:ext cx="8572560" cy="92867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pt-BR" b="1" dirty="0" smtClean="0">
                <a:ln w="90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WWW.SERGRASAN.COM/DOROTEIAGOMESSLIDES</a:t>
            </a:r>
            <a:endParaRPr lang="pt-BR" b="1" dirty="0">
              <a:ln w="90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28596" y="0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doroteiagomes06@gmail.com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65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theme/theme1.xml><?xml version="1.0" encoding="utf-8"?>
<a:theme xmlns:a="http://schemas.openxmlformats.org/drawingml/2006/main" name="TOME DECIS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TOME DECISÃO</Template>
  <TotalTime>10</TotalTime>
  <Words>223</Words>
  <Application>Microsoft Office PowerPoint</Application>
  <PresentationFormat>Apresentação na tela (4:3)</PresentationFormat>
  <Paragraphs>32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TOME DECISÃO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2015-03-21T19:10:43Z</dcterms:created>
  <dcterms:modified xsi:type="dcterms:W3CDTF">2015-03-21T19:20:50Z</dcterms:modified>
</cp:coreProperties>
</file>