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Palatino Linotype" panose="020405020505050303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Palatino Linotype" panose="020405020505050303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Palatino Linotype" panose="020405020505050303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Palatino Linotype" panose="020405020505050303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Palatino Linotype" panose="02040502050505030304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Palatino Linotype" panose="02040502050505030304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Palatino Linotype" panose="02040502050505030304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Palatino Linotype" panose="02040502050505030304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Palatino Linotype" panose="0204050205050503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30" autoAdjust="0"/>
    <p:restoredTop sz="94660"/>
  </p:normalViewPr>
  <p:slideViewPr>
    <p:cSldViewPr>
      <p:cViewPr varScale="1">
        <p:scale>
          <a:sx n="74" d="100"/>
          <a:sy n="74" d="100"/>
        </p:scale>
        <p:origin x="1200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7"/>
          <p:cNvSpPr txBox="1"/>
          <p:nvPr/>
        </p:nvSpPr>
        <p:spPr>
          <a:xfrm>
            <a:off x="1828800" y="3159125"/>
            <a:ext cx="457200" cy="1035050"/>
          </a:xfrm>
          <a:prstGeom prst="rect">
            <a:avLst/>
          </a:prstGeom>
          <a:noFill/>
        </p:spPr>
        <p:txBody>
          <a:bodyPr lIns="0" tIns="9144" rIns="0" bIns="9144" anchor="ctr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/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20C8A8-6F5C-46EA-927A-A61DD550DC74}" type="datetimeFigureOut">
              <a:rPr lang="pt-BR"/>
              <a:pPr>
                <a:defRPr/>
              </a:pPr>
              <a:t>11/09/2014</a:t>
            </a:fld>
            <a:endParaRPr lang="pt-BR"/>
          </a:p>
        </p:txBody>
      </p:sp>
      <p:sp>
        <p:nvSpPr>
          <p:cNvPr id="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5A54F9-78F0-4A69-A1B4-16061540658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3775667"/>
      </p:ext>
    </p:extLst>
  </p:cSld>
  <p:clrMapOvr>
    <a:masterClrMapping/>
  </p:clrMapOvr>
  <p:transition spd="slow" advTm="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C8173A-052E-42D0-9B86-764B2F3C7B55}" type="datetimeFigureOut">
              <a:rPr lang="pt-BR"/>
              <a:pPr>
                <a:defRPr/>
              </a:pPr>
              <a:t>11/09/2014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8FE1D0-E441-41E7-A314-E87B429B75A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8743582"/>
      </p:ext>
    </p:extLst>
  </p:cSld>
  <p:clrMapOvr>
    <a:masterClrMapping/>
  </p:clrMapOvr>
  <p:transition spd="slow" advTm="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7"/>
          <p:cNvSpPr txBox="1"/>
          <p:nvPr/>
        </p:nvSpPr>
        <p:spPr>
          <a:xfrm>
            <a:off x="4267200" y="4075113"/>
            <a:ext cx="457200" cy="1014412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6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FA928C-4726-4C7B-B756-E7BE43B1C491}" type="datetimeFigureOut">
              <a:rPr lang="pt-BR"/>
              <a:pPr>
                <a:defRPr/>
              </a:pPr>
              <a:t>11/09/2014</a:t>
            </a:fld>
            <a:endParaRPr lang="pt-BR"/>
          </a:p>
        </p:txBody>
      </p:sp>
      <p:sp>
        <p:nvSpPr>
          <p:cNvPr id="7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5EBE70-4E17-4FFA-AE46-395123212C5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8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1510057"/>
      </p:ext>
    </p:extLst>
  </p:cSld>
  <p:clrMapOvr>
    <a:masterClrMapping/>
  </p:clrMapOvr>
  <p:transition spd="slow" advTm="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C28589-EDAE-465A-857B-1A2B7DB78E3F}" type="datetimeFigureOut">
              <a:rPr lang="pt-BR"/>
              <a:pPr>
                <a:defRPr/>
              </a:pPr>
              <a:t>11/09/2014</a:t>
            </a:fld>
            <a:endParaRPr lang="pt-B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2BDCB8-3089-4F05-BC02-01BE0044C63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70776940"/>
      </p:ext>
    </p:extLst>
  </p:cSld>
  <p:clrMapOvr>
    <a:masterClrMapping/>
  </p:clrMapOvr>
  <p:transition spd="slow" advTm="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12"/>
          <p:cNvSpPr txBox="1"/>
          <p:nvPr/>
        </p:nvSpPr>
        <p:spPr>
          <a:xfrm>
            <a:off x="1057275" y="520700"/>
            <a:ext cx="457200" cy="92233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8" name="TextBox 17"/>
          <p:cNvSpPr txBox="1"/>
          <p:nvPr/>
        </p:nvSpPr>
        <p:spPr>
          <a:xfrm>
            <a:off x="4779963" y="520700"/>
            <a:ext cx="457200" cy="92233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9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6F4FA-BFDE-4D29-B712-2A84263DD2E5}" type="datetimeFigureOut">
              <a:rPr lang="pt-BR"/>
              <a:pPr>
                <a:defRPr/>
              </a:pPr>
              <a:t>11/09/2014</a:t>
            </a:fld>
            <a:endParaRPr lang="pt-BR"/>
          </a:p>
        </p:txBody>
      </p:sp>
      <p:sp>
        <p:nvSpPr>
          <p:cNvPr id="10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D7D0F9-E284-4E36-A6EA-030D01167B0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11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79755233"/>
      </p:ext>
    </p:extLst>
  </p:cSld>
  <p:clrMapOvr>
    <a:masterClrMapping/>
  </p:clrMapOvr>
  <p:transition spd="slow" advTm="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336CD4-D388-4EC9-87E8-5BAD4294BD63}" type="datetimeFigureOut">
              <a:rPr lang="pt-BR"/>
              <a:pPr>
                <a:defRPr/>
              </a:pPr>
              <a:t>11/09/2014</a:t>
            </a:fld>
            <a:endParaRPr lang="pt-B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EBB477-1AB8-4C88-8D60-D1A5E7ABF62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75069914"/>
      </p:ext>
    </p:extLst>
  </p:cSld>
  <p:clrMapOvr>
    <a:masterClrMapping/>
  </p:clrMapOvr>
  <p:transition spd="slow" advTm="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5253BE-C40B-45D1-86C7-F81A4888BBF2}" type="datetimeFigureOut">
              <a:rPr lang="pt-BR"/>
              <a:pPr>
                <a:defRPr/>
              </a:pPr>
              <a:t>11/09/2014</a:t>
            </a:fld>
            <a:endParaRPr lang="pt-B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D3668C-DACA-4ED2-8F1D-5E2E94F5D86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2137985"/>
      </p:ext>
    </p:extLst>
  </p:cSld>
  <p:clrMapOvr>
    <a:masterClrMapping/>
  </p:clrMapOvr>
  <p:transition spd="slow" advTm="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8"/>
          <p:cNvSpPr txBox="1"/>
          <p:nvPr/>
        </p:nvSpPr>
        <p:spPr>
          <a:xfrm>
            <a:off x="5329238" y="1774825"/>
            <a:ext cx="457200" cy="1230313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6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8E90BE-3003-4D4F-BE4E-853E8730FF85}" type="datetimeFigureOut">
              <a:rPr lang="pt-BR"/>
              <a:pPr>
                <a:defRPr/>
              </a:pPr>
              <a:t>11/09/2014</a:t>
            </a:fld>
            <a:endParaRPr lang="pt-BR"/>
          </a:p>
        </p:txBody>
      </p:sp>
      <p:sp>
        <p:nvSpPr>
          <p:cNvPr id="7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A77487-ED4B-4F99-B69E-71D5BB5F046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8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0291408"/>
      </p:ext>
    </p:extLst>
  </p:cSld>
  <p:clrMapOvr>
    <a:masterClrMapping/>
  </p:clrMapOvr>
  <p:transition spd="slow" advTm="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8"/>
          <p:cNvSpPr txBox="1"/>
          <p:nvPr/>
        </p:nvSpPr>
        <p:spPr>
          <a:xfrm>
            <a:off x="2435225" y="3332163"/>
            <a:ext cx="457200" cy="922337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6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A0C447-BF5D-47FC-A423-9016B3236FD9}" type="datetimeFigureOut">
              <a:rPr lang="pt-BR"/>
              <a:pPr>
                <a:defRPr/>
              </a:pPr>
              <a:t>11/09/2014</a:t>
            </a:fld>
            <a:endParaRPr lang="pt-BR"/>
          </a:p>
        </p:txBody>
      </p:sp>
      <p:sp>
        <p:nvSpPr>
          <p:cNvPr id="7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88B9B3-E667-47C4-B2A6-A81E095D895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8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2615782"/>
      </p:ext>
    </p:extLst>
  </p:cSld>
  <p:clrMapOvr>
    <a:masterClrMapping/>
  </p:clrMapOvr>
  <p:transition spd="slow" advTm="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71751C-4FB4-423E-92EC-4F08693A1B36}" type="datetimeFigureOut">
              <a:rPr lang="pt-BR"/>
              <a:pPr>
                <a:defRPr/>
              </a:pPr>
              <a:t>11/09/2014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899AB9-C38C-4B79-92F6-2B8C499C123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5153053"/>
      </p:ext>
    </p:extLst>
  </p:cSld>
  <p:clrMapOvr>
    <a:masterClrMapping/>
  </p:clrMapOvr>
  <p:transition spd="slow" advTm="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D453F9-69D8-42CC-9874-110BB16B8384}" type="datetimeFigureOut">
              <a:rPr lang="pt-BR"/>
              <a:pPr>
                <a:defRPr/>
              </a:pPr>
              <a:t>11/09/2014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0EB596-4DAB-4F98-BF7F-715FF9884AE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57599702"/>
      </p:ext>
    </p:extLst>
  </p:cSld>
  <p:clrMapOvr>
    <a:masterClrMapping/>
  </p:clrMapOvr>
  <p:transition spd="slow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875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0"/>
            <a:ext cx="6096000" cy="365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100" smtClean="0">
                <a:solidFill>
                  <a:schemeClr val="tx1">
                    <a:alpha val="60000"/>
                  </a:schemeClr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0F1857E2-FE74-430C-8FCF-1EBF04A328A7}" type="datetimeFigureOut">
              <a:rPr lang="pt-BR"/>
              <a:pPr>
                <a:defRPr/>
              </a:pPr>
              <a:t>11/09/2014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325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1">
                    <a:alpha val="60000"/>
                  </a:schemeClr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325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600" smtClean="0">
                <a:solidFill>
                  <a:schemeClr val="tx1">
                    <a:alpha val="60000"/>
                  </a:schemeClr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7F9F8C36-BE12-4992-B42B-BD99CFAF0D8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7" r:id="rId1"/>
    <p:sldLayoutId id="2147483701" r:id="rId2"/>
    <p:sldLayoutId id="2147483708" r:id="rId3"/>
    <p:sldLayoutId id="2147483702" r:id="rId4"/>
    <p:sldLayoutId id="2147483709" r:id="rId5"/>
    <p:sldLayoutId id="2147483703" r:id="rId6"/>
    <p:sldLayoutId id="2147483704" r:id="rId7"/>
    <p:sldLayoutId id="2147483710" r:id="rId8"/>
    <p:sldLayoutId id="2147483711" r:id="rId9"/>
    <p:sldLayoutId id="2147483705" r:id="rId10"/>
    <p:sldLayoutId id="2147483706" r:id="rId11"/>
  </p:sldLayoutIdLst>
  <p:transition spd="slow" advTm="5000">
    <p:fade/>
  </p:transition>
  <p:txStyles>
    <p:titleStyle>
      <a:lvl1pPr algn="l" rtl="0" eaLnBrk="1" fontAlgn="base" hangingPunct="1">
        <a:spcBef>
          <a:spcPct val="0"/>
        </a:spcBef>
        <a:spcAft>
          <a:spcPct val="0"/>
        </a:spcAft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Palatino Linotype" panose="02040502050505030304" pitchFamily="18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Palatino Linotype" panose="02040502050505030304" pitchFamily="18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Palatino Linotype" panose="02040502050505030304" pitchFamily="18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900">
          <a:solidFill>
            <a:schemeClr val="tx1"/>
          </a:solidFill>
          <a:latin typeface="Palatino Linotype" panose="02040502050505030304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55588" algn="l" rtl="0" eaLnBrk="1" fontAlgn="base" hangingPunct="1">
        <a:spcBef>
          <a:spcPct val="20000"/>
        </a:spcBef>
        <a:spcAft>
          <a:spcPct val="0"/>
        </a:spcAft>
        <a:buSzPct val="60000"/>
        <a:buFont typeface="Wingdings" panose="05000000000000000000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39763" indent="-255588" algn="l" rtl="0" eaLnBrk="1" fontAlgn="base" hangingPunct="1">
        <a:spcBef>
          <a:spcPct val="20000"/>
        </a:spcBef>
        <a:spcAft>
          <a:spcPct val="0"/>
        </a:spcAft>
        <a:buSzPct val="60000"/>
        <a:buFont typeface="Wingdings" panose="05000000000000000000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4888" indent="-255588" algn="l" rtl="0" eaLnBrk="1" fontAlgn="base" hangingPunct="1">
        <a:spcBef>
          <a:spcPct val="20000"/>
        </a:spcBef>
        <a:spcAft>
          <a:spcPct val="0"/>
        </a:spcAft>
        <a:buSzPct val="60000"/>
        <a:buFont typeface="Wingdings" panose="05000000000000000000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5588" algn="l" rtl="0" eaLnBrk="1" fontAlgn="base" hangingPunct="1">
        <a:spcBef>
          <a:spcPct val="20000"/>
        </a:spcBef>
        <a:spcAft>
          <a:spcPct val="0"/>
        </a:spcAft>
        <a:buSzPct val="60000"/>
        <a:buFont typeface="Wingdings" panose="05000000000000000000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4650" indent="-255588" algn="l" rtl="0" eaLnBrk="1" fontAlgn="base" hangingPunct="1">
        <a:spcBef>
          <a:spcPct val="20000"/>
        </a:spcBef>
        <a:spcAft>
          <a:spcPct val="0"/>
        </a:spcAft>
        <a:buSzPct val="60000"/>
        <a:buFont typeface="Wingdings" panose="05000000000000000000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1691680" y="548680"/>
            <a:ext cx="5616624" cy="830997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solidFill>
                  <a:srgbClr val="FF0000"/>
                </a:solidFill>
                <a:latin typeface="Estrangelo Edessa" pitchFamily="66" charset="0"/>
                <a:cs typeface="Estrangelo Edessa" pitchFamily="66" charset="0"/>
              </a:rPr>
              <a:t>M   I   N   H   A    H   O   M   E   N   A   G   E   </a:t>
            </a:r>
            <a:r>
              <a:rPr lang="pt-BR" sz="2400" b="1" dirty="0" smtClean="0">
                <a:solidFill>
                  <a:srgbClr val="FF0000"/>
                </a:solidFill>
                <a:latin typeface="Estrangelo Edessa" pitchFamily="66" charset="0"/>
                <a:cs typeface="Estrangelo Edessa" pitchFamily="66" charset="0"/>
              </a:rPr>
              <a:t>M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 smtClean="0">
                <a:solidFill>
                  <a:srgbClr val="FF0000"/>
                </a:solidFill>
                <a:latin typeface="Estrangelo Edessa" pitchFamily="66" charset="0"/>
                <a:cs typeface="Estrangelo Edessa" pitchFamily="66" charset="0"/>
              </a:rPr>
              <a:t>A CIDADE NATAL DE DOROTÉIA GOMES</a:t>
            </a:r>
            <a:endParaRPr lang="pt-BR" sz="2400" b="1" dirty="0">
              <a:solidFill>
                <a:srgbClr val="FF0000"/>
              </a:solidFill>
              <a:latin typeface="Estrangelo Edessa" pitchFamily="66" charset="0"/>
              <a:cs typeface="Estrangelo Edessa" pitchFamily="66" charset="0"/>
            </a:endParaRPr>
          </a:p>
        </p:txBody>
      </p:sp>
      <p:pic>
        <p:nvPicPr>
          <p:cNvPr id="717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423988"/>
            <a:ext cx="6337300" cy="1966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5" name="Imagem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4188" y="3540125"/>
            <a:ext cx="30956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6" name="Imagem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37050"/>
            <a:ext cx="9144000" cy="276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5000">
    <p:fade/>
    <p:sndAc>
      <p:stSnd loop="1">
        <p:snd r:embed="rId2" name="Quintana minha cidad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60575"/>
            <a:ext cx="9144000" cy="4792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5157788"/>
            <a:ext cx="504825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374767" y="116632"/>
            <a:ext cx="8769233" cy="193899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solidFill>
                  <a:schemeClr val="tx1"/>
                </a:solidFill>
                <a:latin typeface="Garamond" panose="02020404030301010803" pitchFamily="18" charset="0"/>
              </a:rPr>
              <a:t>A diferença entre um Anjo e um Amigo...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solidFill>
                  <a:schemeClr val="tx1"/>
                </a:solidFill>
                <a:latin typeface="Garamond" panose="02020404030301010803" pitchFamily="18" charset="0"/>
              </a:rPr>
              <a:t>...todos temos um pouquinho de cada coisa...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solidFill>
                  <a:schemeClr val="tx1"/>
                </a:solidFill>
                <a:latin typeface="Garamond" panose="02020404030301010803" pitchFamily="18" charset="0"/>
              </a:rPr>
              <a:t>...um anjo nos toma pela mão e nos aproxima de Deus.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solidFill>
                  <a:schemeClr val="tx1"/>
                </a:solidFill>
                <a:latin typeface="Garamond" panose="02020404030301010803" pitchFamily="18" charset="0"/>
              </a:rPr>
              <a:t>Um amigo foi enviado por Deus, para nos aproximar Dele.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solidFill>
                  <a:schemeClr val="tx1"/>
                </a:solidFill>
                <a:latin typeface="Garamond" panose="02020404030301010803" pitchFamily="18" charset="0"/>
              </a:rPr>
              <a:t>Um anjo tem a obrigação de cuidar de nós...Um amigo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solidFill>
                  <a:schemeClr val="tx1"/>
                </a:solidFill>
                <a:latin typeface="Garamond" panose="02020404030301010803" pitchFamily="18" charset="0"/>
              </a:rPr>
              <a:t>cuida de nós por amor.</a:t>
            </a:r>
          </a:p>
        </p:txBody>
      </p:sp>
    </p:spTree>
  </p:cSld>
  <p:clrMapOvr>
    <a:masterClrMapping/>
  </p:clrMapOvr>
  <p:transition spd="slow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782763"/>
            <a:ext cx="9194800" cy="5062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0" y="115888"/>
            <a:ext cx="9144000" cy="150810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300" b="1" i="1" dirty="0">
                <a:solidFill>
                  <a:schemeClr val="tx1"/>
                </a:solidFill>
                <a:latin typeface="Garamond" panose="02020404030301010803" pitchFamily="18" charset="0"/>
              </a:rPr>
              <a:t>Um anjo te vê sorrir, e observa tuas alegrias. Um amigo, te faz sorrir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300" b="1" i="1" dirty="0">
                <a:solidFill>
                  <a:schemeClr val="tx1"/>
                </a:solidFill>
                <a:latin typeface="Garamond" panose="02020404030301010803" pitchFamily="18" charset="0"/>
              </a:rPr>
              <a:t>e faz parte das tuas alegrias. Um anjo sabe quando necessitas da ajuda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300" b="1" i="1" dirty="0">
                <a:solidFill>
                  <a:schemeClr val="tx1"/>
                </a:solidFill>
                <a:latin typeface="Garamond" panose="02020404030301010803" pitchFamily="18" charset="0"/>
              </a:rPr>
              <a:t>de alguém. Um amigo , te ajuda sem saber que necessitas. Um anjo te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300" b="1" i="1" dirty="0">
                <a:solidFill>
                  <a:schemeClr val="tx1"/>
                </a:solidFill>
                <a:latin typeface="Garamond" panose="02020404030301010803" pitchFamily="18" charset="0"/>
              </a:rPr>
              <a:t>ajuda, evitando problemas. Um amigo, te ajuda a resolvê-los.</a:t>
            </a:r>
          </a:p>
        </p:txBody>
      </p:sp>
    </p:spTree>
  </p:cSld>
  <p:clrMapOvr>
    <a:masterClrMapping/>
  </p:clrMapOvr>
  <p:transition spd="slow" advTm="2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12875"/>
            <a:ext cx="9144000" cy="544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6165850"/>
            <a:ext cx="1079500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ixaDeTexto 4"/>
          <p:cNvSpPr txBox="1">
            <a:spLocks noChangeArrowheads="1"/>
          </p:cNvSpPr>
          <p:nvPr/>
        </p:nvSpPr>
        <p:spPr bwMode="auto">
          <a:xfrm>
            <a:off x="539750" y="115888"/>
            <a:ext cx="7951788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9pPr>
          </a:lstStyle>
          <a:p>
            <a:pPr algn="ctr" eaLnBrk="1" hangingPunct="1"/>
            <a:r>
              <a:rPr lang="pt-BR" sz="2000" b="1" dirty="0">
                <a:latin typeface="Garamond" panose="02020404030301010803" pitchFamily="18" charset="0"/>
              </a:rPr>
              <a:t>Um anjo te vê sofrer, sem poder te abraçar. Um amigo te abraça,</a:t>
            </a:r>
          </a:p>
          <a:p>
            <a:pPr algn="ctr" eaLnBrk="1" hangingPunct="1"/>
            <a:r>
              <a:rPr lang="pt-BR" sz="2000" b="1" dirty="0">
                <a:latin typeface="Garamond" panose="02020404030301010803" pitchFamily="18" charset="0"/>
              </a:rPr>
              <a:t>porque não quer te ver sofrer. Um anjo, na realidade, faz parte de teus </a:t>
            </a:r>
          </a:p>
          <a:p>
            <a:pPr algn="ctr" eaLnBrk="1" hangingPunct="1"/>
            <a:r>
              <a:rPr lang="pt-BR" sz="2000" b="1" dirty="0">
                <a:latin typeface="Garamond" panose="02020404030301010803" pitchFamily="18" charset="0"/>
              </a:rPr>
              <a:t>sonhos. Um amigo, compartilha e luta para que seus sonhos </a:t>
            </a:r>
          </a:p>
          <a:p>
            <a:pPr algn="ctr" eaLnBrk="1" hangingPunct="1"/>
            <a:r>
              <a:rPr lang="pt-BR" sz="2000" b="1" dirty="0">
                <a:latin typeface="Garamond" panose="02020404030301010803" pitchFamily="18" charset="0"/>
              </a:rPr>
              <a:t>sejam uma realidade.</a:t>
            </a:r>
          </a:p>
        </p:txBody>
      </p:sp>
    </p:spTree>
  </p:cSld>
  <p:clrMapOvr>
    <a:masterClrMapping/>
  </p:clrMapOvr>
  <p:transition spd="slow" advTm="2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67 0.04 C 0.081 0.049 0.102 0.054 0.124 0.054 C 0.149 0.054 0.169 0.049 0.183 0.04 L 0.25 0 E" pathEditMode="relative" ptsTypes="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84313"/>
            <a:ext cx="9144000" cy="537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755576" y="116632"/>
            <a:ext cx="7696836" cy="1323439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solidFill>
                  <a:schemeClr val="bg1"/>
                </a:solidFill>
                <a:latin typeface="Garamond" panose="02020404030301010803" pitchFamily="18" charset="0"/>
              </a:rPr>
              <a:t>Um anjo sempre está contigo aí, não percebe a sua falta.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solidFill>
                  <a:schemeClr val="bg1"/>
                </a:solidFill>
                <a:latin typeface="Garamond" panose="02020404030301010803" pitchFamily="18" charset="0"/>
              </a:rPr>
              <a:t>Um amigo, quando  não está contigo, não só sente a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solidFill>
                  <a:schemeClr val="bg1"/>
                </a:solidFill>
                <a:latin typeface="Garamond" panose="02020404030301010803" pitchFamily="18" charset="0"/>
              </a:rPr>
              <a:t>sua falta, mas também pensa em ti. Um anjo, vela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solidFill>
                  <a:schemeClr val="bg1"/>
                </a:solidFill>
                <a:latin typeface="Garamond" panose="02020404030301010803" pitchFamily="18" charset="0"/>
              </a:rPr>
              <a:t>seus sonhos. Um amigo sonha contigo.</a:t>
            </a:r>
          </a:p>
        </p:txBody>
      </p:sp>
    </p:spTree>
  </p:cSld>
  <p:clrMapOvr>
    <a:masterClrMapping/>
  </p:clrMapOvr>
  <p:transition spd="slow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41438"/>
            <a:ext cx="9144000" cy="551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684213" y="115888"/>
            <a:ext cx="7775575" cy="144655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200" b="1" dirty="0">
                <a:solidFill>
                  <a:schemeClr val="bg1"/>
                </a:solidFill>
                <a:latin typeface="Garamond" panose="02020404030301010803" pitchFamily="18" charset="0"/>
              </a:rPr>
              <a:t>Um anjo aplaude teus triunfos. Um amigo te ajuda para que triunfes.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200" b="1" dirty="0">
                <a:solidFill>
                  <a:schemeClr val="bg1"/>
                </a:solidFill>
                <a:latin typeface="Garamond" panose="02020404030301010803" pitchFamily="18" charset="0"/>
              </a:rPr>
              <a:t> Um anjo se preocupa quando você está mal.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200" b="1" dirty="0">
                <a:solidFill>
                  <a:schemeClr val="bg1"/>
                </a:solidFill>
                <a:latin typeface="Garamond" panose="02020404030301010803" pitchFamily="18" charset="0"/>
              </a:rPr>
              <a:t>Um amigo, se alegra quando você está bem.</a:t>
            </a:r>
          </a:p>
        </p:txBody>
      </p:sp>
    </p:spTree>
  </p:cSld>
  <p:clrMapOvr>
    <a:masterClrMapping/>
  </p:clrMapOvr>
  <p:transition spd="slow" advTm="2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300"/>
                            </p:stCondLst>
                            <p:childTnLst>
                              <p:par>
                                <p:cTn id="1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6200"/>
                            </p:stCondLst>
                            <p:childTnLst>
                              <p:par>
                                <p:cTn id="2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89138"/>
            <a:ext cx="9144000" cy="486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900113" y="115888"/>
            <a:ext cx="7246937" cy="1755775"/>
          </a:xfrm>
          <a:prstGeom prst="rect">
            <a:avLst/>
          </a:prstGeom>
        </p:spPr>
        <p:style>
          <a:lnRef idx="0">
            <a:scrgbClr r="0" g="0" b="0"/>
          </a:lnRef>
          <a:fillRef idx="1001">
            <a:schemeClr val="lt2"/>
          </a:fillRef>
          <a:effectRef idx="0">
            <a:scrgbClr r="0" g="0" b="0"/>
          </a:effectRef>
          <a:fontRef idx="major"/>
        </p:style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bg2"/>
                </a:solidFill>
                <a:latin typeface="Algerian" pitchFamily="82" charset="0"/>
              </a:rPr>
              <a:t>Um anjo recebe uma oração tua. Um amigo faz uma oração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bg2"/>
                </a:solidFill>
                <a:latin typeface="Algerian" pitchFamily="82" charset="0"/>
              </a:rPr>
              <a:t>por ti. Um anjo te ajuda a sobreviver. Um amigo vive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bg2"/>
                </a:solidFill>
                <a:latin typeface="Algerian" pitchFamily="82" charset="0"/>
              </a:rPr>
              <a:t>por ti. Para um anjo, é uma missão que cumpri. Para um amigo,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bg2"/>
                </a:solidFill>
                <a:latin typeface="Algerian" pitchFamily="82" charset="0"/>
              </a:rPr>
              <a:t>é uma obrigação te defender. Um anjo é algo celestial.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bg2"/>
                </a:solidFill>
                <a:latin typeface="Algerian" pitchFamily="82" charset="0"/>
              </a:rPr>
              <a:t>Um amigo, é uma oportunidade real de conhecê-lo melhor.</a:t>
            </a:r>
          </a:p>
        </p:txBody>
      </p:sp>
    </p:spTree>
  </p:cSld>
  <p:clrMapOvr>
    <a:masterClrMapping/>
  </p:clrMapOvr>
  <p:transition spd="slow" advTm="2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65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5200"/>
                            </p:stCondLst>
                            <p:childTnLst>
                              <p:par>
                                <p:cTn id="2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8100"/>
                            </p:stCondLst>
                            <p:childTnLst>
                              <p:par>
                                <p:cTn id="2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0800"/>
                            </p:stCondLst>
                            <p:childTnLst>
                              <p:par>
                                <p:cTn id="3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04864"/>
            <a:ext cx="9144000" cy="496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CaixaDeTexto 3"/>
          <p:cNvSpPr txBox="1">
            <a:spLocks noChangeArrowheads="1"/>
          </p:cNvSpPr>
          <p:nvPr/>
        </p:nvSpPr>
        <p:spPr bwMode="auto">
          <a:xfrm>
            <a:off x="467544" y="116632"/>
            <a:ext cx="8064896" cy="2123658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9pPr>
          </a:lstStyle>
          <a:p>
            <a:pPr algn="ctr" eaLnBrk="1" hangingPunct="1"/>
            <a:r>
              <a:rPr lang="pt-BR" sz="2200" b="1" i="1" dirty="0">
                <a:solidFill>
                  <a:schemeClr val="bg1"/>
                </a:solidFill>
                <a:latin typeface="Garamond" panose="02020404030301010803" pitchFamily="18" charset="0"/>
              </a:rPr>
              <a:t>Na semelhança que há entre “o amor e a amizade”, um anjo quer ser teu amigo.</a:t>
            </a:r>
          </a:p>
          <a:p>
            <a:pPr algn="ctr" eaLnBrk="1" hangingPunct="1"/>
            <a:r>
              <a:rPr lang="pt-BR" sz="2200" b="1" i="1" dirty="0">
                <a:solidFill>
                  <a:schemeClr val="bg1"/>
                </a:solidFill>
                <a:latin typeface="Garamond" panose="02020404030301010803" pitchFamily="18" charset="0"/>
              </a:rPr>
              <a:t>Um amigo se propõe também a ser teu anjo...E é alguém que te cuida  nas noites</a:t>
            </a:r>
          </a:p>
          <a:p>
            <a:pPr algn="ctr" eaLnBrk="1" hangingPunct="1"/>
            <a:r>
              <a:rPr lang="pt-BR" sz="2200" b="1" i="1" dirty="0">
                <a:solidFill>
                  <a:schemeClr val="bg1"/>
                </a:solidFill>
                <a:latin typeface="Garamond" panose="02020404030301010803" pitchFamily="18" charset="0"/>
              </a:rPr>
              <a:t>Mais turbulentas, para que possa compartilhar  de todos os seus sonhos.</a:t>
            </a:r>
          </a:p>
        </p:txBody>
      </p:sp>
    </p:spTree>
  </p:cSld>
  <p:clrMapOvr>
    <a:masterClrMapping/>
  </p:clrMapOvr>
  <p:transition spd="slow" advTm="2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4437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CaixaDeTexto 3"/>
          <p:cNvSpPr txBox="1">
            <a:spLocks noChangeArrowheads="1"/>
          </p:cNvSpPr>
          <p:nvPr/>
        </p:nvSpPr>
        <p:spPr bwMode="auto">
          <a:xfrm>
            <a:off x="2051050" y="4581525"/>
            <a:ext cx="12414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9pPr>
          </a:lstStyle>
          <a:p>
            <a:pPr eaLnBrk="1" hangingPunct="1"/>
            <a:r>
              <a:rPr lang="pt-BR">
                <a:solidFill>
                  <a:srgbClr val="FFFF00"/>
                </a:solidFill>
              </a:rPr>
              <a:t>From Me</a:t>
            </a:r>
          </a:p>
          <a:p>
            <a:pPr eaLnBrk="1" hangingPunct="1"/>
            <a:r>
              <a:rPr lang="pt-BR">
                <a:solidFill>
                  <a:srgbClr val="FFFF00"/>
                </a:solidFill>
              </a:rPr>
              <a:t>     To  You</a:t>
            </a:r>
          </a:p>
        </p:txBody>
      </p:sp>
      <p:pic>
        <p:nvPicPr>
          <p:cNvPr id="15364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4581525"/>
            <a:ext cx="2462213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5" name="CaixaDeTexto 6"/>
          <p:cNvSpPr txBox="1">
            <a:spLocks noChangeArrowheads="1"/>
          </p:cNvSpPr>
          <p:nvPr/>
        </p:nvSpPr>
        <p:spPr bwMode="auto">
          <a:xfrm>
            <a:off x="2843213" y="6165850"/>
            <a:ext cx="458628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9pPr>
          </a:lstStyle>
          <a:p>
            <a:pPr eaLnBrk="1" hangingPunct="1"/>
            <a:r>
              <a:rPr lang="pt-BR" sz="2800" b="1">
                <a:solidFill>
                  <a:srgbClr val="FFFF00"/>
                </a:solidFill>
                <a:latin typeface="Algerian" panose="04020705040A02060702" pitchFamily="82" charset="0"/>
              </a:rPr>
              <a:t>S I D N E I   C A L H E I R O S</a:t>
            </a:r>
          </a:p>
        </p:txBody>
      </p:sp>
      <p:pic>
        <p:nvPicPr>
          <p:cNvPr id="15366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0" y="6597650"/>
            <a:ext cx="914400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0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lementar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lementar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lementar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MINHA HOMENAGEM A DOROTÉIA -QUINTANA SP  SIDNEI CALHEIROS</Template>
  <TotalTime>5</TotalTime>
  <Words>405</Words>
  <Application>Microsoft Office PowerPoint</Application>
  <PresentationFormat>Apresentação na tela (4:3)</PresentationFormat>
  <Paragraphs>34</Paragraphs>
  <Slides>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5" baseType="lpstr">
      <vt:lpstr>Algerian</vt:lpstr>
      <vt:lpstr>Estrangelo Edessa</vt:lpstr>
      <vt:lpstr>Garamond</vt:lpstr>
      <vt:lpstr>Palatino Linotype</vt:lpstr>
      <vt:lpstr>Wingdings</vt:lpstr>
      <vt:lpstr>Elementar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</cp:revision>
  <dcterms:created xsi:type="dcterms:W3CDTF">2014-09-11T22:44:49Z</dcterms:created>
  <dcterms:modified xsi:type="dcterms:W3CDTF">2014-09-11T22:50:46Z</dcterms:modified>
</cp:coreProperties>
</file>