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1" r:id="rId4"/>
    <p:sldId id="260" r:id="rId5"/>
    <p:sldId id="265" r:id="rId6"/>
    <p:sldId id="262" r:id="rId7"/>
    <p:sldId id="263" r:id="rId8"/>
    <p:sldId id="267" r:id="rId9"/>
    <p:sldId id="264" r:id="rId10"/>
    <p:sldId id="269" r:id="rId11"/>
    <p:sldId id="266" r:id="rId12"/>
    <p:sldId id="268" r:id="rId13"/>
    <p:sldId id="25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k77dnmMHYWE4yAjQF7x8Q==" hashData="G4MORRru4CqrF7jlTs8Cl0x0k4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21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67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573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45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00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683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511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685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023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450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232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FA564-635C-40B0-BDFA-E512538988D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EEC87-2FB7-45AD-B231-AD0BF0A58C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0375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35"/>
          <a:stretch/>
        </p:blipFill>
        <p:spPr bwMode="auto">
          <a:xfrm>
            <a:off x="0" y="0"/>
            <a:ext cx="2941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65" r="35670"/>
          <a:stretch/>
        </p:blipFill>
        <p:spPr bwMode="auto">
          <a:xfrm>
            <a:off x="2941200" y="0"/>
            <a:ext cx="2941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OBRIGADA POR ESTAR COMIGO\OBRIGADA POR ESTAR COMIGO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91"/>
          <a:stretch/>
        </p:blipFill>
        <p:spPr bwMode="auto">
          <a:xfrm>
            <a:off x="5878800" y="0"/>
            <a:ext cx="3265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188640"/>
            <a:ext cx="8496944" cy="646331"/>
          </a:xfrm>
          <a:prstGeom prst="rect">
            <a:avLst/>
          </a:prstGeom>
        </p:spPr>
        <p:txBody>
          <a:bodyPr wrap="square">
            <a:prstTxWarp prst="textChevronInverted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3600" b="1" i="1" spc="50" dirty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OBRIGADA POR ESTAR COMIGO</a:t>
            </a:r>
            <a:endParaRPr lang="pt-BR" sz="3600" b="1" spc="50" dirty="0">
              <a:ln w="12700" cmpd="sng">
                <a:solidFill>
                  <a:srgbClr val="FFC000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reflection blurRad="6350" stA="55000" endA="50" endPos="85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475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Immortality (Guitar instrumental) 1 1.wav"/>
          </p:stSnd>
        </p:sndAc>
      </p:transition>
    </mc:Choice>
    <mc:Fallback xmlns="">
      <p:transition spd="slow" advClick="0" advTm="13000">
        <p:sndAc>
          <p:stSnd>
            <p:snd r:embed="rId4" name="Immortality (Guitar instrumental) 1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375" accel="50000" fill="hold">
                                          <p:stCondLst>
                                            <p:cond delay="2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375" accel="50000" fill="hold">
                                          <p:stCondLst>
                                            <p:cond delay="2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868144" y="548680"/>
            <a:ext cx="29523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Pela amizade que você me devota,</a:t>
            </a:r>
            <a:br>
              <a:rPr lang="pt-BR" sz="3200" b="1" i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pt-BR" sz="3200" b="1" i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 meus defeitos que você nem nota...</a:t>
            </a:r>
            <a:br>
              <a:rPr lang="pt-BR" sz="3200" b="1" i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pt-BR" sz="3200" b="1" dirty="0">
              <a:ln w="18000">
                <a:solidFill>
                  <a:srgbClr val="FF000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201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000"/>
          <a:stretch/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r="50000"/>
          <a:stretch/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OBRIGADA POR ESTAR COMIGO\OBRIGADA POR ESTAR COMIGO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25000"/>
          <a:stretch/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OBRIGADA POR ESTAR COMIGO\OBRIGADA POR ESTAR COMIGO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99" r="1"/>
          <a:stretch/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404664"/>
            <a:ext cx="31774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 meus valores que você aumenta,</a:t>
            </a:r>
            <a:br>
              <a:rPr lang="pt-BR" sz="3600" b="1" i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pt-BR" sz="3600" b="1" i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 minha fé que você alimenta...</a:t>
            </a:r>
            <a:br>
              <a:rPr lang="pt-BR" sz="3600" b="1" i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pt-BR" sz="36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04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0"/>
                            </p:stCondLst>
                            <p:childTnLst>
                              <p:par>
                                <p:cTn id="11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39" b="100000" l="47188" r="94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8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uario\Documents\OBRIGADA POR ESTAR COMIGO\OBRIGADA POR ESTAR COMIGO\Slid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51520" y="332657"/>
            <a:ext cx="3600400" cy="59093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pt-BR" sz="5400" b="1" i="1" dirty="0">
                <a:ln w="50800"/>
                <a:solidFill>
                  <a:schemeClr val="bg1">
                    <a:shade val="50000"/>
                  </a:schemeClr>
                </a:solidFill>
                <a:latin typeface="Monotype Corsiva" pitchFamily="66" charset="0"/>
              </a:rPr>
              <a:t>Por esta paz que nós nos transmitimos,</a:t>
            </a:r>
            <a:br>
              <a:rPr lang="pt-BR" sz="5400" b="1" i="1" dirty="0">
                <a:ln w="50800"/>
                <a:solidFill>
                  <a:schemeClr val="bg1">
                    <a:shade val="50000"/>
                  </a:schemeClr>
                </a:solidFill>
                <a:latin typeface="Monotype Corsiva" pitchFamily="66" charset="0"/>
              </a:rPr>
            </a:br>
            <a:r>
              <a:rPr lang="pt-BR" sz="5400" b="1" i="1" dirty="0">
                <a:ln w="50800"/>
                <a:solidFill>
                  <a:schemeClr val="bg1">
                    <a:shade val="50000"/>
                  </a:schemeClr>
                </a:solidFill>
                <a:latin typeface="Monotype Corsiva" pitchFamily="66" charset="0"/>
              </a:rPr>
              <a:t>por este pão de amor que repartimos...</a:t>
            </a:r>
            <a:br>
              <a:rPr lang="pt-BR" sz="5400" b="1" i="1" dirty="0">
                <a:ln w="50800"/>
                <a:solidFill>
                  <a:schemeClr val="bg1">
                    <a:shade val="50000"/>
                  </a:schemeClr>
                </a:solidFill>
                <a:latin typeface="Monotype Corsiva" pitchFamily="66" charset="0"/>
              </a:rPr>
            </a:br>
            <a:endParaRPr lang="pt-BR" sz="5400" b="1" dirty="0">
              <a:ln w="50800"/>
              <a:solidFill>
                <a:schemeClr val="bg1">
                  <a:shade val="5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99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1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5972" l="10000" r="944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uario\Documents\OBRIGADA POR ESTAR COMIGO\OBRIGADA POR ESTAR COMIGO\Slide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5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9512" y="476672"/>
            <a:ext cx="6678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i="1" dirty="0">
                <a:ln w="900" cmpd="sng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Pelo silêncio que diz quase tudo, por</a:t>
            </a:r>
            <a:br>
              <a:rPr lang="pt-BR" sz="3200" b="1" i="1" dirty="0">
                <a:ln w="900" cmpd="sng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3200" b="1" i="1" dirty="0">
                <a:ln w="900" cmpd="sng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este olhar que me reprova mudo...</a:t>
            </a:r>
            <a:br>
              <a:rPr lang="pt-BR" sz="3200" b="1" i="1" dirty="0">
                <a:ln w="900" cmpd="sng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3200" dirty="0">
              <a:ln w="900" cmpd="sng">
                <a:solidFill>
                  <a:schemeClr val="bg1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4548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49974"/>
          <a:stretch/>
        </p:blipFill>
        <p:spPr bwMode="auto">
          <a:xfrm>
            <a:off x="0" y="0"/>
            <a:ext cx="45720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26" r="50000" b="-26"/>
          <a:stretch/>
        </p:blipFill>
        <p:spPr bwMode="auto">
          <a:xfrm>
            <a:off x="0" y="34308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OBRIGADA POR ESTAR COMIGO\OBRIGADA POR ESTAR COMIGO\Slide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49974"/>
          <a:stretch/>
        </p:blipFill>
        <p:spPr bwMode="auto">
          <a:xfrm>
            <a:off x="4572000" y="0"/>
            <a:ext cx="45720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OBRIGADA POR ESTAR COMIGO\OBRIGADA POR ESTAR COMIGO\Slide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26" b="-1935"/>
          <a:stretch/>
        </p:blipFill>
        <p:spPr bwMode="auto">
          <a:xfrm>
            <a:off x="4572000" y="3430800"/>
            <a:ext cx="4572000" cy="355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286000" y="188640"/>
            <a:ext cx="6030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spc="50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Pela pureza dos seus sentimentos, pela</a:t>
            </a:r>
            <a:br>
              <a:rPr lang="pt-BR" sz="2400" b="1" i="1" spc="50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400" b="1" i="1" spc="50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presença em todos os momentos...</a:t>
            </a:r>
            <a:br>
              <a:rPr lang="pt-BR" sz="2400" b="1" i="1" spc="50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endParaRPr lang="pt-BR" sz="2400" b="1" spc="50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63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OBRIGADA POR ESTAR COMIGO\OBRIGADA POR ESTAR COMIGO\Slid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OBRIGADA POR ESTAR COMIGO\OBRIGADA POR ESTAR COMIGO\Slid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88640"/>
            <a:ext cx="66784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i="1" dirty="0">
                <a:solidFill>
                  <a:srgbClr val="FF0000"/>
                </a:solidFill>
              </a:rPr>
              <a:t>Por ser presente, mesmo quando ausente,</a:t>
            </a:r>
            <a:br>
              <a:rPr lang="pt-BR" sz="2800" b="1" i="1" dirty="0">
                <a:solidFill>
                  <a:srgbClr val="FF0000"/>
                </a:solidFill>
              </a:rPr>
            </a:br>
            <a:r>
              <a:rPr lang="pt-BR" sz="2800" b="1" i="1" dirty="0">
                <a:solidFill>
                  <a:srgbClr val="FF0000"/>
                </a:solidFill>
              </a:rPr>
              <a:t>por ser feliz quando me vê contente...</a:t>
            </a:r>
            <a:br>
              <a:rPr lang="pt-BR" sz="2800" b="1" i="1" dirty="0">
                <a:solidFill>
                  <a:srgbClr val="FF0000"/>
                </a:solidFill>
              </a:rPr>
            </a:br>
            <a:endParaRPr lang="pt-B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79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000"/>
          <a:stretch/>
        </p:blipFill>
        <p:spPr bwMode="auto">
          <a:xfrm>
            <a:off x="-1" y="0"/>
            <a:ext cx="228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r="50000"/>
          <a:stretch/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OBRIGADA POR ESTAR COMIGO\OBRIGADA POR ESTAR COMIGO\Slide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37"/>
          <a:stretch/>
        </p:blipFill>
        <p:spPr bwMode="auto">
          <a:xfrm>
            <a:off x="6716499" y="0"/>
            <a:ext cx="238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OBRIGADA POR ESTAR COMIGO\OBRIGADA POR ESTAR COMIGO\Slide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91" r="26063"/>
          <a:stretch/>
        </p:blipFill>
        <p:spPr bwMode="auto">
          <a:xfrm>
            <a:off x="4487991" y="0"/>
            <a:ext cx="22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285999" y="4005064"/>
            <a:ext cx="667848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/>
              <a:t>Por ficar triste, quando estou tristonha,</a:t>
            </a:r>
            <a:br>
              <a:rPr lang="pt-BR" sz="3600" b="1" i="1" dirty="0"/>
            </a:br>
            <a:r>
              <a:rPr lang="pt-BR" sz="3600" b="1" i="1" dirty="0"/>
              <a:t>por rir comigo quando estou risonha...</a:t>
            </a:r>
            <a:br>
              <a:rPr lang="pt-BR" sz="3600" b="1" i="1" dirty="0"/>
            </a:br>
            <a:r>
              <a:rPr lang="pt-BR" sz="3600" b="1" i="1" dirty="0"/>
              <a:t/>
            </a:r>
            <a:br>
              <a:rPr lang="pt-BR" sz="3600" b="1" i="1" dirty="0"/>
            </a:b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142947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7"/>
          <a:stretch/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 b="33334"/>
          <a:stretch/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OBRIGADA POR ESTAR COMIGO\OBRIGADA POR ESTAR COMIGO\Slide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67"/>
          <a:stretch/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95536" y="188640"/>
            <a:ext cx="6462464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pt-BR" sz="2800" b="1" i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Por repreender-me quando estou errada,</a:t>
            </a:r>
            <a:br>
              <a:rPr lang="pt-BR" sz="2800" b="1" i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</a:br>
            <a:r>
              <a:rPr lang="pt-BR" sz="2800" b="1" i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por meu segredo, sempre bem guardado...</a:t>
            </a:r>
            <a:br>
              <a:rPr lang="pt-BR" sz="2800" b="1" i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</a:br>
            <a:r>
              <a:rPr lang="pt-BR" sz="2800" b="1" i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/>
            </a:r>
            <a:br>
              <a:rPr lang="pt-BR" sz="2800" b="1" i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</a:br>
            <a:endParaRPr lang="pt-BR" sz="28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34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Forma em L 2"/>
          <p:cNvSpPr/>
          <p:nvPr/>
        </p:nvSpPr>
        <p:spPr>
          <a:xfrm>
            <a:off x="0" y="0"/>
            <a:ext cx="2339752" cy="68580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4" name="Forma em L 3"/>
          <p:cNvSpPr/>
          <p:nvPr/>
        </p:nvSpPr>
        <p:spPr>
          <a:xfrm flipH="1">
            <a:off x="2339752" y="0"/>
            <a:ext cx="2376264" cy="68580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Retângulo 4"/>
          <p:cNvSpPr/>
          <p:nvPr/>
        </p:nvSpPr>
        <p:spPr>
          <a:xfrm>
            <a:off x="1169876" y="0"/>
            <a:ext cx="2358008" cy="5661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Forma em L 5"/>
          <p:cNvSpPr/>
          <p:nvPr/>
        </p:nvSpPr>
        <p:spPr>
          <a:xfrm>
            <a:off x="4687951" y="0"/>
            <a:ext cx="2044289" cy="68580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7" name="Forma em L 6"/>
          <p:cNvSpPr/>
          <p:nvPr/>
        </p:nvSpPr>
        <p:spPr>
          <a:xfrm flipH="1">
            <a:off x="7092279" y="0"/>
            <a:ext cx="2051720" cy="68580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8" name="Retângulo 7"/>
          <p:cNvSpPr/>
          <p:nvPr/>
        </p:nvSpPr>
        <p:spPr>
          <a:xfrm>
            <a:off x="0" y="-28162"/>
            <a:ext cx="2051720" cy="58052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Por seu segredo, que só eu conheço, e por</a:t>
            </a:r>
            <a:b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achar que apenas eu mereço...</a:t>
            </a:r>
            <a:b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/>
            </a:r>
            <a:b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endParaRPr lang="pt-BR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 useBgFill="1">
        <p:nvSpPr>
          <p:cNvPr id="9" name="Retângulo 8"/>
          <p:cNvSpPr/>
          <p:nvPr/>
        </p:nvSpPr>
        <p:spPr>
          <a:xfrm>
            <a:off x="6732239" y="5805264"/>
            <a:ext cx="360039" cy="10527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87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54"/>
          <a:stretch/>
        </p:blipFill>
        <p:spPr bwMode="auto">
          <a:xfrm>
            <a:off x="0" y="0"/>
            <a:ext cx="304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6" r="33307"/>
          <a:stretch/>
        </p:blipFill>
        <p:spPr bwMode="auto">
          <a:xfrm>
            <a:off x="3049200" y="0"/>
            <a:ext cx="304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OBRIGADA POR ESTAR COMIGO\OBRIGADA POR ESTAR COMIGO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93"/>
          <a:stretch/>
        </p:blipFill>
        <p:spPr bwMode="auto">
          <a:xfrm>
            <a:off x="6098400" y="0"/>
            <a:ext cx="3045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188641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i="1" dirty="0"/>
              <a:t>Por me apontar pra DEUS a todo instante,</a:t>
            </a:r>
            <a:br>
              <a:rPr lang="pt-BR" sz="2800" b="1" i="1" dirty="0"/>
            </a:br>
            <a:r>
              <a:rPr lang="pt-BR" sz="2800" b="1" i="1" dirty="0"/>
              <a:t>por esse amor fraterno tão constante...</a:t>
            </a:r>
            <a:br>
              <a:rPr lang="pt-BR" sz="2800" b="1" i="1" dirty="0"/>
            </a:b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01019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OBRIGADA POR ESTAR COMIGO\OBRIGADA POR ESTAR COMIGO\Slide2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OBRIGADA POR ESTAR COMIGO\OBRIGADA POR ESTAR COMIGO\Slide2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188640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Por tudo isso e muito mais eu digo:</a:t>
            </a:r>
            <a:br>
              <a:rPr lang="pt-BR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</a:br>
            <a:r>
              <a:rPr lang="pt-BR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"</a:t>
            </a:r>
            <a:r>
              <a:rPr lang="pt-BR" sz="2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OBRIGADA </a:t>
            </a:r>
            <a:r>
              <a:rPr lang="pt-BR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POR ESTAR COMIGO".</a:t>
            </a:r>
            <a:br>
              <a:rPr lang="pt-BR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</a:br>
            <a:endParaRPr lang="pt-BR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84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OBRIGADA POR ESTAR COMIGO\OBRIGADA POR ESTAR COMIGO\Slide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OBRIGADA POR ESTAR COMIGO\OBRIGADA POR ESTAR COMIGO\Slid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55115" y="476672"/>
            <a:ext cx="5627374" cy="295465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Texto: Obrigada por estar comigo</a:t>
            </a:r>
          </a:p>
          <a:p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Autoria desconhecida</a:t>
            </a:r>
          </a:p>
          <a:p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Formatação: </a:t>
            </a:r>
            <a:r>
              <a:rPr lang="pt-BR" sz="2400" b="1" dirty="0">
                <a:ln w="50800"/>
                <a:solidFill>
                  <a:schemeClr val="bg1">
                    <a:shade val="50000"/>
                  </a:schemeClr>
                </a:solidFill>
              </a:rPr>
              <a:t>D</a:t>
            </a:r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orotéia Gomes.</a:t>
            </a:r>
          </a:p>
          <a:p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MÚSICA: </a:t>
            </a:r>
            <a:r>
              <a:rPr lang="pt-BR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Immortality</a:t>
            </a:r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(</a:t>
            </a:r>
            <a:r>
              <a:rPr lang="pt-BR" sz="24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G</a:t>
            </a:r>
            <a:r>
              <a:rPr lang="pt-BR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uitar</a:t>
            </a:r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Instrumental)</a:t>
            </a:r>
          </a:p>
          <a:p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rId5"/>
              </a:rPr>
              <a:t>www.sergrasan.com/doroteiagomesslides</a:t>
            </a:r>
            <a:endParaRPr lang="pt-BR" sz="2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r>
              <a:rPr lang="pt-BR" sz="2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rId6"/>
              </a:rPr>
              <a:t>doroteiagomes06@gmail.com</a:t>
            </a:r>
            <a:endParaRPr lang="pt-BR" sz="2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endParaRPr lang="pt-BR" sz="2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endParaRPr lang="pt-BR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7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BRIGADA POR ESTAR COMI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OBRIGADA POR ESTAR COMIGO</Template>
  <TotalTime>1</TotalTime>
  <Words>114</Words>
  <Application>Microsoft Office PowerPoint</Application>
  <PresentationFormat>Apresentação na tela (4:3)</PresentationFormat>
  <Paragraphs>18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OBRIGADA POR ESTAR COMIGO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2015-02-23T14:17:04Z</dcterms:created>
  <dcterms:modified xsi:type="dcterms:W3CDTF">2015-02-23T14:18:32Z</dcterms:modified>
</cp:coreProperties>
</file>