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7"/>
  </p:notesMasterIdLst>
  <p:sldIdLst>
    <p:sldId id="306" r:id="rId2"/>
    <p:sldId id="328" r:id="rId3"/>
    <p:sldId id="321" r:id="rId4"/>
    <p:sldId id="325" r:id="rId5"/>
    <p:sldId id="326" r:id="rId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kNi8jkDRwQzhpBxZvh51Q==" hashData="pfnqg4rNzfIipePiGXaWqUR/n4jS/Ek61ltTyXLwcXVBV9JJE/pbWbZwqcEKRdroTCUzcgfNwGOZZE4jRbZdb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DA91"/>
    <a:srgbClr val="F9E3AD"/>
    <a:srgbClr val="3A1D00"/>
    <a:srgbClr val="FFFFCC"/>
    <a:srgbClr val="AC5600"/>
    <a:srgbClr val="6C3600"/>
    <a:srgbClr val="7E3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1210" autoAdjust="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6547D7-3F6B-47EB-B29F-3A9E28B2CD5C}" type="datetimeFigureOut">
              <a:rPr lang="pt-BR" smtClean="0"/>
              <a:t>25/09/2013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09E864-90FF-4B62-BAF4-BAD504FDB7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3159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09E864-90FF-4B62-BAF4-BAD504FDB78B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17606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62AB3-9F01-4EB1-A70C-22CE2810925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06512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698B8F-53D5-4D93-AECE-A02CE48C02C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6043404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A60AA1-01D6-43B0-A184-D92550781C3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5736241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555B35-1AA1-455D-850D-0C68649A137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0282117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2AD5DE-90F7-4229-907F-DE602FBF44C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6474373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6E6812-5B63-444C-B70D-ACA154DBEBB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450601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70105-A8C7-4123-8715-28C977D9479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8550110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A87280-2022-4A7A-A2FD-BF8B44B7B0D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7009398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3885D6-A107-48C3-8477-6DC07F8E55D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0684930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908EA-4069-4530-B6EF-93DADA833AF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6985783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D02D29-A636-4C72-972D-270371F98AF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8631631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90267AC-9723-4BBA-9497-CBF056F046A8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C3600"/>
              </a:gs>
              <a:gs pos="100000">
                <a:srgbClr val="6C3600">
                  <a:gamma/>
                  <a:shade val="26275"/>
                  <a:invGamma/>
                </a:srgbClr>
              </a:gs>
            </a:gsLst>
            <a:path path="rect">
              <a:fillToRect l="100000" b="100000"/>
            </a:path>
          </a:gradFill>
          <a:ln w="76200" cmpd="tri">
            <a:solidFill>
              <a:srgbClr val="EFCD8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032" name="Picture 8" descr="Des-Two-Quart2x1"/>
          <p:cNvPicPr>
            <a:picLocks noChangeAspect="1" noChangeArrowheads="1"/>
          </p:cNvPicPr>
          <p:nvPr/>
        </p:nvPicPr>
        <p:blipFill>
          <a:blip r:embed="rId14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es-Two-Quart2x1"/>
          <p:cNvPicPr>
            <a:picLocks noChangeAspect="1" noChangeArrowheads="1"/>
          </p:cNvPicPr>
          <p:nvPr/>
        </p:nvPicPr>
        <p:blipFill>
          <a:blip r:embed="rId15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0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es-Two-Quart2x1"/>
          <p:cNvPicPr>
            <a:picLocks noChangeAspect="1" noChangeArrowheads="1"/>
          </p:cNvPicPr>
          <p:nvPr/>
        </p:nvPicPr>
        <p:blipFill>
          <a:blip r:embed="rId16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0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es-Two-Quart2x1"/>
          <p:cNvPicPr>
            <a:picLocks noChangeAspect="1" noChangeArrowheads="1"/>
          </p:cNvPicPr>
          <p:nvPr/>
        </p:nvPicPr>
        <p:blipFill>
          <a:blip r:embed="rId17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6096000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12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44" name="Group 24"/>
          <p:cNvGrpSpPr>
            <a:grpSpLocks/>
          </p:cNvGrpSpPr>
          <p:nvPr/>
        </p:nvGrpSpPr>
        <p:grpSpPr bwMode="auto">
          <a:xfrm>
            <a:off x="1421349" y="153689"/>
            <a:ext cx="6336704" cy="1731963"/>
            <a:chOff x="1202" y="1616"/>
            <a:chExt cx="3404" cy="1091"/>
          </a:xfrm>
        </p:grpSpPr>
        <p:sp>
          <p:nvSpPr>
            <p:cNvPr id="56331" name="Rectangle 11"/>
            <p:cNvSpPr>
              <a:spLocks noChangeArrowheads="1"/>
            </p:cNvSpPr>
            <p:nvPr/>
          </p:nvSpPr>
          <p:spPr bwMode="auto">
            <a:xfrm>
              <a:off x="1202" y="1616"/>
              <a:ext cx="3403" cy="1089"/>
            </a:xfrm>
            <a:prstGeom prst="rect">
              <a:avLst/>
            </a:prstGeom>
            <a:gradFill rotWithShape="1">
              <a:gsLst>
                <a:gs pos="0">
                  <a:srgbClr val="964B00"/>
                </a:gs>
                <a:gs pos="100000">
                  <a:srgbClr val="964B00">
                    <a:gamma/>
                    <a:shade val="36078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rgbClr val="8A45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pic>
          <p:nvPicPr>
            <p:cNvPr id="56334" name="Picture 14" descr="Des-Two-Quart2x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573872">
              <a:off x="1202" y="1616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335" name="Picture 15" descr="Des-Two-Quart2x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2251"/>
              <a:ext cx="410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336" name="Picture 16" descr="Des-Two-Quart2x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1616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337" name="Picture 17" descr="Des-Two-Quart2x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2251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338" name="WordArt 18"/>
          <p:cNvSpPr>
            <a:spLocks noChangeArrowheads="1" noChangeShapeType="1" noTextEdit="1"/>
          </p:cNvSpPr>
          <p:nvPr/>
        </p:nvSpPr>
        <p:spPr bwMode="auto">
          <a:xfrm>
            <a:off x="2627313" y="2852738"/>
            <a:ext cx="3887787" cy="1150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3600" b="1" kern="10" dirty="0">
              <a:ln w="3175">
                <a:solidFill>
                  <a:srgbClr val="FFFFCC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81562B">
                      <a:gamma/>
                      <a:shade val="16078"/>
                      <a:invGamma/>
                    </a:srgbClr>
                  </a:gs>
                  <a:gs pos="50000">
                    <a:srgbClr val="81562B"/>
                  </a:gs>
                  <a:gs pos="100000">
                    <a:srgbClr val="81562B">
                      <a:gamma/>
                      <a:shade val="16078"/>
                      <a:invGamma/>
                    </a:srgbClr>
                  </a:gs>
                </a:gsLst>
                <a:lin ang="5400000" scaled="1"/>
              </a:gradFill>
              <a:effectLst>
                <a:outerShdw dist="28398" dir="1593903" algn="ctr" rotWithShape="0">
                  <a:schemeClr val="tx1">
                    <a:alpha val="8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564903"/>
            <a:ext cx="8532347" cy="36755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607" y="2852738"/>
            <a:ext cx="7907197" cy="3194581"/>
          </a:xfrm>
          <a:prstGeom prst="rect">
            <a:avLst/>
          </a:prstGeom>
        </p:spPr>
      </p:pic>
      <p:pic>
        <p:nvPicPr>
          <p:cNvPr id="17" name="Espaço Reservado para Conteúdo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81" y="2937761"/>
            <a:ext cx="7632847" cy="302453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25725" y="153689"/>
            <a:ext cx="42834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Já </a:t>
            </a: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Sentiu?</a:t>
            </a:r>
            <a:endParaRPr lang="pt-BR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971600" y="6240486"/>
            <a:ext cx="70567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</a:rPr>
              <a:t>Autor: José Cláudio Fernandes</a:t>
            </a:r>
          </a:p>
        </p:txBody>
      </p:sp>
      <p:sp>
        <p:nvSpPr>
          <p:cNvPr id="5" name="Retângulo 4"/>
          <p:cNvSpPr/>
          <p:nvPr/>
        </p:nvSpPr>
        <p:spPr>
          <a:xfrm>
            <a:off x="971600" y="1808372"/>
            <a:ext cx="75532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dirty="0">
                <a:solidFill>
                  <a:srgbClr val="FF0000"/>
                </a:solidFill>
              </a:rPr>
              <a:t>Apresentação: Dorotéia Gomes</a:t>
            </a:r>
          </a:p>
        </p:txBody>
      </p:sp>
    </p:spTree>
  </p:cSld>
  <p:clrMapOvr>
    <a:masterClrMapping/>
  </p:clrMapOvr>
  <p:transition spd="slow" advTm="16000">
    <p:sndAc>
      <p:stSnd loop="1">
        <p:snd r:embed="rId2" name="Guitar-Francis Goya - I Started A J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6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8" grpId="0" animBg="1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94831"/>
            <a:ext cx="8640960" cy="3675583"/>
          </a:xfrm>
          <a:prstGeom prst="rect">
            <a:avLst/>
          </a:prstGeom>
        </p:spPr>
      </p:pic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1835696" y="4653136"/>
            <a:ext cx="5411788" cy="1739901"/>
            <a:chOff x="1202" y="1616"/>
            <a:chExt cx="3409" cy="1096"/>
          </a:xfrm>
        </p:grpSpPr>
        <p:sp>
          <p:nvSpPr>
            <p:cNvPr id="4" name="Rectangle 11"/>
            <p:cNvSpPr>
              <a:spLocks noChangeArrowheads="1"/>
            </p:cNvSpPr>
            <p:nvPr/>
          </p:nvSpPr>
          <p:spPr bwMode="auto">
            <a:xfrm>
              <a:off x="1208" y="1623"/>
              <a:ext cx="3403" cy="1089"/>
            </a:xfrm>
            <a:prstGeom prst="rect">
              <a:avLst/>
            </a:prstGeom>
            <a:gradFill rotWithShape="1">
              <a:gsLst>
                <a:gs pos="0">
                  <a:srgbClr val="964B00"/>
                </a:gs>
                <a:gs pos="100000">
                  <a:srgbClr val="964B00">
                    <a:gamma/>
                    <a:shade val="36078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rgbClr val="8A45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pic>
          <p:nvPicPr>
            <p:cNvPr id="5" name="Picture 14" descr="Des-Two-Quart2x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573872">
              <a:off x="1202" y="1616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5" descr="Des-Two-Quart2x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2251"/>
              <a:ext cx="410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16" descr="Des-Two-Quart2x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1616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7" descr="Des-Two-Quart2x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2251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Image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548" y="830794"/>
            <a:ext cx="8136904" cy="3384376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2915816" y="4869160"/>
            <a:ext cx="3851893" cy="1515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FF0000"/>
                </a:solidFill>
              </a:rPr>
              <a:t>Paixão, senti e estou sentindo,</a:t>
            </a:r>
          </a:p>
          <a:p>
            <a:r>
              <a:rPr lang="pt-BR" dirty="0">
                <a:solidFill>
                  <a:srgbClr val="FF0000"/>
                </a:solidFill>
              </a:rPr>
              <a:t> A dor de ficar, </a:t>
            </a:r>
          </a:p>
          <a:p>
            <a:r>
              <a:rPr lang="pt-BR" dirty="0">
                <a:solidFill>
                  <a:srgbClr val="FF0000"/>
                </a:solidFill>
              </a:rPr>
              <a:t> achando que está partindo,</a:t>
            </a:r>
          </a:p>
          <a:p>
            <a:r>
              <a:rPr lang="pt-BR" dirty="0">
                <a:solidFill>
                  <a:srgbClr val="FF0000"/>
                </a:solidFill>
              </a:rPr>
              <a:t> Procurar e não achar</a:t>
            </a:r>
          </a:p>
          <a:p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6414" y="819681"/>
            <a:ext cx="3616023" cy="1708393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516" y="819680"/>
            <a:ext cx="4436898" cy="1724272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515" y="2491740"/>
            <a:ext cx="4436899" cy="1723431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6735" y="2491740"/>
            <a:ext cx="3619591" cy="1709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481936"/>
      </p:ext>
    </p:extLst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684213" y="4149725"/>
            <a:ext cx="6551612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>
                <a:solidFill>
                  <a:srgbClr val="A99A4E"/>
                </a:solidFill>
                <a:effectDag name="">
                  <a:cont type="tree" name="">
                    <a:effect ref="fillLine"/>
                    <a:outerShdw dist="38100" dir="13500000" algn="br">
                      <a:srgbClr val="FDEEA2"/>
                    </a:outerShdw>
                  </a:cont>
                  <a:cont type="tree" name="">
                    <a:effect ref="fillLine"/>
                    <a:outerShdw dist="38100" dir="2700000" algn="tl">
                      <a:srgbClr val="655C2E"/>
                    </a:outerShdw>
                  </a:cont>
                  <a:effect ref="fillLine"/>
                </a:effectDag>
              </a:rPr>
              <a:t/>
            </a:r>
            <a:br>
              <a:rPr lang="en-US">
                <a:solidFill>
                  <a:srgbClr val="A99A4E"/>
                </a:solidFill>
                <a:effectDag name="">
                  <a:cont type="tree" name="">
                    <a:effect ref="fillLine"/>
                    <a:outerShdw dist="38100" dir="13500000" algn="br">
                      <a:srgbClr val="FDEEA2"/>
                    </a:outerShdw>
                  </a:cont>
                  <a:cont type="tree" name="">
                    <a:effect ref="fillLine"/>
                    <a:outerShdw dist="38100" dir="2700000" algn="tl">
                      <a:srgbClr val="655C2E"/>
                    </a:outerShdw>
                  </a:cont>
                  <a:effect ref="fillLine"/>
                </a:effectDag>
              </a:rPr>
            </a:br>
            <a:endParaRPr lang="pt-BR" sz="2000">
              <a:solidFill>
                <a:srgbClr val="A99A4E"/>
              </a:solidFill>
              <a:effectDag name="">
                <a:cont type="tree" name="">
                  <a:effect ref="fillLine"/>
                  <a:outerShdw dist="38100" dir="13500000" algn="br">
                    <a:srgbClr val="FDEEA2"/>
                  </a:outerShdw>
                </a:cont>
                <a:cont type="tree" name="">
                  <a:effect ref="fillLine"/>
                  <a:outerShdw dist="38100" dir="2700000" algn="tl">
                    <a:srgbClr val="655C2E"/>
                  </a:outerShdw>
                </a:cont>
                <a:effect ref="fillLine"/>
              </a:effectDag>
            </a:endParaRPr>
          </a:p>
        </p:txBody>
      </p:sp>
      <p:sp>
        <p:nvSpPr>
          <p:cNvPr id="79892" name="WordArt 20"/>
          <p:cNvSpPr>
            <a:spLocks noChangeArrowheads="1" noChangeShapeType="1" noTextEdit="1"/>
          </p:cNvSpPr>
          <p:nvPr/>
        </p:nvSpPr>
        <p:spPr bwMode="auto">
          <a:xfrm>
            <a:off x="7596188" y="6453188"/>
            <a:ext cx="457200" cy="200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1400" b="1" kern="10" dirty="0">
              <a:ln w="3175">
                <a:solidFill>
                  <a:srgbClr val="FFFFCC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81562B">
                      <a:gamma/>
                      <a:shade val="16078"/>
                      <a:invGamma/>
                    </a:srgbClr>
                  </a:gs>
                  <a:gs pos="50000">
                    <a:srgbClr val="81562B"/>
                  </a:gs>
                  <a:gs pos="100000">
                    <a:srgbClr val="81562B">
                      <a:gamma/>
                      <a:shade val="16078"/>
                      <a:invGamma/>
                    </a:srgbClr>
                  </a:gs>
                </a:gsLst>
                <a:lin ang="5400000" scaled="1"/>
              </a:gradFill>
              <a:effectLst>
                <a:outerShdw dist="28398" dir="1593903" algn="ctr" rotWithShape="0">
                  <a:schemeClr val="tx1">
                    <a:alpha val="8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24"/>
          <p:cNvGrpSpPr>
            <a:grpSpLocks/>
          </p:cNvGrpSpPr>
          <p:nvPr/>
        </p:nvGrpSpPr>
        <p:grpSpPr bwMode="auto">
          <a:xfrm>
            <a:off x="1939020" y="4587664"/>
            <a:ext cx="5403850" cy="1731963"/>
            <a:chOff x="1202" y="1616"/>
            <a:chExt cx="3404" cy="1091"/>
          </a:xfrm>
        </p:grpSpPr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1202" y="1616"/>
              <a:ext cx="3403" cy="1089"/>
            </a:xfrm>
            <a:prstGeom prst="rect">
              <a:avLst/>
            </a:prstGeom>
            <a:gradFill rotWithShape="1">
              <a:gsLst>
                <a:gs pos="0">
                  <a:srgbClr val="964B00"/>
                </a:gs>
                <a:gs pos="100000">
                  <a:srgbClr val="964B00">
                    <a:gamma/>
                    <a:shade val="36078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rgbClr val="8A45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pic>
          <p:nvPicPr>
            <p:cNvPr id="14" name="Picture 14" descr="Des-Two-Quart2x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573872">
              <a:off x="1202" y="1616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5" descr="Des-Two-Quart2x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2251"/>
              <a:ext cx="410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6" descr="Des-Two-Quart2x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1616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7" descr="Des-Two-Quart2x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2251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645755"/>
            <a:ext cx="8603782" cy="36755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297" y="808342"/>
            <a:ext cx="7992243" cy="3384375"/>
          </a:xfrm>
          <a:prstGeom prst="rect">
            <a:avLst/>
          </a:prstGeom>
        </p:spPr>
      </p:pic>
      <p:pic>
        <p:nvPicPr>
          <p:cNvPr id="20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1052737"/>
            <a:ext cx="7560841" cy="283066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31840" y="4839074"/>
            <a:ext cx="4103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FF0000"/>
                </a:solidFill>
              </a:rPr>
              <a:t>O sentir-se sozinho,</a:t>
            </a:r>
          </a:p>
          <a:p>
            <a:r>
              <a:rPr lang="pt-BR" dirty="0">
                <a:solidFill>
                  <a:srgbClr val="FF0000"/>
                </a:solidFill>
              </a:rPr>
              <a:t> mesmo estando acompanhado,</a:t>
            </a:r>
          </a:p>
          <a:p>
            <a:r>
              <a:rPr lang="pt-BR" dirty="0">
                <a:solidFill>
                  <a:srgbClr val="FF0000"/>
                </a:solidFill>
              </a:rPr>
              <a:t> A falta de carinho,</a:t>
            </a:r>
          </a:p>
          <a:p>
            <a:r>
              <a:rPr lang="pt-BR" dirty="0">
                <a:solidFill>
                  <a:srgbClr val="FF0000"/>
                </a:solidFill>
              </a:rPr>
              <a:t> Do sentir-se amparado</a:t>
            </a:r>
          </a:p>
        </p:txBody>
      </p:sp>
      <p:pic>
        <p:nvPicPr>
          <p:cNvPr id="18" name="Imagem 17" descr="Casal na cama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1268760"/>
            <a:ext cx="6937772" cy="231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9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50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5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92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1912464" y="404664"/>
            <a:ext cx="5411788" cy="1739901"/>
            <a:chOff x="1202" y="1616"/>
            <a:chExt cx="3409" cy="1096"/>
          </a:xfrm>
        </p:grpSpPr>
        <p:sp>
          <p:nvSpPr>
            <p:cNvPr id="3" name="Rectangle 11"/>
            <p:cNvSpPr>
              <a:spLocks noChangeArrowheads="1"/>
            </p:cNvSpPr>
            <p:nvPr/>
          </p:nvSpPr>
          <p:spPr bwMode="auto">
            <a:xfrm>
              <a:off x="1208" y="1623"/>
              <a:ext cx="3403" cy="1089"/>
            </a:xfrm>
            <a:prstGeom prst="rect">
              <a:avLst/>
            </a:prstGeom>
            <a:gradFill rotWithShape="1">
              <a:gsLst>
                <a:gs pos="0">
                  <a:srgbClr val="964B00"/>
                </a:gs>
                <a:gs pos="100000">
                  <a:srgbClr val="964B00">
                    <a:gamma/>
                    <a:shade val="36078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rgbClr val="8A45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pic>
          <p:nvPicPr>
            <p:cNvPr id="4" name="Picture 14" descr="Des-Two-Quart2x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573872">
              <a:off x="1202" y="1616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15" descr="Des-Two-Quart2x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2251"/>
              <a:ext cx="410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6" descr="Des-Two-Quart2x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1616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17" descr="Des-Two-Quart2x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2251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564903"/>
            <a:ext cx="8532347" cy="3675583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096" y="2804655"/>
            <a:ext cx="7910525" cy="319608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1" y="2924945"/>
            <a:ext cx="3816425" cy="288032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5112730" y="2528231"/>
            <a:ext cx="2880320" cy="3673748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654201" y="476672"/>
            <a:ext cx="42866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dirty="0">
                <a:solidFill>
                  <a:srgbClr val="FF0000"/>
                </a:solidFill>
              </a:rPr>
              <a:t>Mas isso podemos remediar,</a:t>
            </a:r>
          </a:p>
          <a:p>
            <a:r>
              <a:rPr lang="pt-BR" dirty="0">
                <a:solidFill>
                  <a:srgbClr val="FF0000"/>
                </a:solidFill>
              </a:rPr>
              <a:t> Que tal juntarmos a nossa solidão,</a:t>
            </a:r>
          </a:p>
          <a:p>
            <a:r>
              <a:rPr lang="pt-BR" dirty="0">
                <a:solidFill>
                  <a:srgbClr val="FF0000"/>
                </a:solidFill>
              </a:rPr>
              <a:t> Quando tristes, vamos nos beijar,</a:t>
            </a:r>
          </a:p>
          <a:p>
            <a:r>
              <a:rPr lang="pt-BR" dirty="0">
                <a:solidFill>
                  <a:srgbClr val="FF0000"/>
                </a:solidFill>
              </a:rPr>
              <a:t> Quando alegres, amar até a exaustão.</a:t>
            </a:r>
          </a:p>
          <a:p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814470"/>
      </p:ext>
    </p:extLst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1187624" y="4618061"/>
            <a:ext cx="6984776" cy="2123307"/>
            <a:chOff x="1202" y="1616"/>
            <a:chExt cx="3409" cy="1096"/>
          </a:xfrm>
        </p:grpSpPr>
        <p:sp>
          <p:nvSpPr>
            <p:cNvPr id="4" name="Rectangle 11"/>
            <p:cNvSpPr>
              <a:spLocks noChangeArrowheads="1"/>
            </p:cNvSpPr>
            <p:nvPr/>
          </p:nvSpPr>
          <p:spPr bwMode="auto">
            <a:xfrm>
              <a:off x="1208" y="1623"/>
              <a:ext cx="3403" cy="1089"/>
            </a:xfrm>
            <a:prstGeom prst="rect">
              <a:avLst/>
            </a:prstGeom>
            <a:gradFill rotWithShape="1">
              <a:gsLst>
                <a:gs pos="0">
                  <a:srgbClr val="964B00"/>
                </a:gs>
                <a:gs pos="100000">
                  <a:srgbClr val="964B00">
                    <a:gamma/>
                    <a:shade val="36078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rgbClr val="8A45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pic>
          <p:nvPicPr>
            <p:cNvPr id="5" name="Picture 14" descr="Des-Two-Quart2x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573872">
              <a:off x="1202" y="1616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5" descr="Des-Two-Quart2x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2251"/>
              <a:ext cx="410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16" descr="Des-Two-Quart2x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1616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7" descr="Des-Two-Quart2x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2251"/>
              <a:ext cx="456" cy="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75554"/>
            <a:ext cx="8640960" cy="3675583"/>
          </a:xfrm>
          <a:prstGeom prst="rect">
            <a:avLst/>
          </a:prstGeom>
        </p:spPr>
      </p:pic>
      <p:pic>
        <p:nvPicPr>
          <p:cNvPr id="11" name="Imagem 3" descr="casal-apaixonado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942478"/>
            <a:ext cx="7848872" cy="3141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152133" y="4629297"/>
            <a:ext cx="6589267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rgbClr val="FF0000"/>
                </a:solidFill>
              </a:rPr>
              <a:t>Texto: Já sentiu?</a:t>
            </a:r>
          </a:p>
          <a:p>
            <a:r>
              <a:rPr lang="pt-BR" sz="1400" dirty="0">
                <a:solidFill>
                  <a:srgbClr val="FF0000"/>
                </a:solidFill>
              </a:rPr>
              <a:t>Autor: José Cláudio Fernandes</a:t>
            </a:r>
          </a:p>
          <a:p>
            <a:r>
              <a:rPr lang="pt-BR" sz="1400" dirty="0">
                <a:solidFill>
                  <a:srgbClr val="FF0000"/>
                </a:solidFill>
              </a:rPr>
              <a:t>Formatação: Dorotéia Gomes</a:t>
            </a:r>
          </a:p>
          <a:p>
            <a:r>
              <a:rPr lang="pt-BR" sz="1400" dirty="0">
                <a:solidFill>
                  <a:srgbClr val="FF0000"/>
                </a:solidFill>
              </a:rPr>
              <a:t>Imagens: Internet</a:t>
            </a:r>
          </a:p>
          <a:p>
            <a:r>
              <a:rPr lang="pt-BR" sz="1400" dirty="0">
                <a:solidFill>
                  <a:srgbClr val="FF0000"/>
                </a:solidFill>
              </a:rPr>
              <a:t>Música: </a:t>
            </a:r>
            <a:r>
              <a:rPr lang="pt-BR" sz="1400" dirty="0" smtClean="0">
                <a:solidFill>
                  <a:srgbClr val="FF0000"/>
                </a:solidFill>
              </a:rPr>
              <a:t>I </a:t>
            </a:r>
            <a:r>
              <a:rPr lang="pt-BR" sz="1400" dirty="0" err="1" smtClean="0">
                <a:solidFill>
                  <a:srgbClr val="FF0000"/>
                </a:solidFill>
              </a:rPr>
              <a:t>started</a:t>
            </a:r>
            <a:r>
              <a:rPr lang="pt-BR" sz="1400" dirty="0" smtClean="0">
                <a:solidFill>
                  <a:srgbClr val="FF0000"/>
                </a:solidFill>
              </a:rPr>
              <a:t> A </a:t>
            </a:r>
            <a:r>
              <a:rPr lang="pt-BR" sz="1400" dirty="0" err="1" smtClean="0">
                <a:solidFill>
                  <a:srgbClr val="FF0000"/>
                </a:solidFill>
              </a:rPr>
              <a:t>Jo</a:t>
            </a:r>
            <a:r>
              <a:rPr lang="pt-BR" sz="1400" dirty="0" smtClean="0">
                <a:solidFill>
                  <a:srgbClr val="FF0000"/>
                </a:solidFill>
              </a:rPr>
              <a:t> ( Guitarra Francis Goya).</a:t>
            </a:r>
            <a:endParaRPr lang="pt-BR" sz="1400" dirty="0">
              <a:solidFill>
                <a:srgbClr val="FF0000"/>
              </a:solidFill>
            </a:endParaRPr>
          </a:p>
          <a:p>
            <a:r>
              <a:rPr lang="pt-BR" sz="1400" dirty="0">
                <a:solidFill>
                  <a:srgbClr val="FF0000"/>
                </a:solidFill>
              </a:rPr>
              <a:t>Divulgação: www.sergrasan.com/doroteiagomesslides</a:t>
            </a:r>
          </a:p>
          <a:p>
            <a:r>
              <a:rPr lang="pt-BR" sz="1400" dirty="0">
                <a:solidFill>
                  <a:srgbClr val="FF0000"/>
                </a:solidFill>
              </a:rPr>
              <a:t>                   </a:t>
            </a:r>
            <a:r>
              <a:rPr lang="pt-BR" sz="1400" dirty="0" smtClean="0">
                <a:solidFill>
                  <a:srgbClr val="FF0000"/>
                </a:solidFill>
              </a:rPr>
              <a:t> </a:t>
            </a:r>
            <a:r>
              <a:rPr lang="pt-BR" sz="1400" dirty="0" smtClean="0">
                <a:solidFill>
                  <a:srgbClr val="FF0000"/>
                </a:solidFill>
              </a:rPr>
              <a:t>www.sergrasan.com/joseclaudiopoesiasecronicas</a:t>
            </a:r>
          </a:p>
          <a:p>
            <a:r>
              <a:rPr lang="pt-BR" sz="1400" dirty="0" smtClean="0">
                <a:solidFill>
                  <a:srgbClr val="FF0000"/>
                </a:solidFill>
              </a:rPr>
              <a:t>doroteiagomes06@gmail.com</a:t>
            </a:r>
            <a:endParaRPr lang="pt-BR" sz="1400" dirty="0">
              <a:solidFill>
                <a:srgbClr val="FF0000"/>
              </a:solidFill>
            </a:endParaRPr>
          </a:p>
          <a:p>
            <a:r>
              <a:rPr lang="pt-BR" sz="1200" dirty="0" smtClean="0">
                <a:solidFill>
                  <a:srgbClr val="FF0000"/>
                </a:solidFill>
              </a:rPr>
              <a:t>fernandesjc55@Hotmail.com</a:t>
            </a:r>
            <a:endParaRPr lang="pt-BR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216801"/>
      </p:ext>
    </p:extLst>
  </p:cSld>
  <p:clrMapOvr>
    <a:masterClrMapping/>
  </p:clrMapOvr>
  <p:transition spd="slow" advTm="3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A Pintura de Canaletto">
  <a:themeElements>
    <a:clrScheme name="A Pintura de Canalet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 Pintura de Canalett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A Pintura de Canalet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Pintura de Canalett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Pintura de Canalett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Pintura de Canalett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Pintura de Canalett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Pintura de Canalett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Pintura de Canalett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Pintura de Canalett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Pintura de Canalett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Pintura de Canalett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Pintura de Canalett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Pintura de Canalett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JÁ SENTIU</Template>
  <TotalTime>0</TotalTime>
  <Words>122</Words>
  <Application>Microsoft Office PowerPoint</Application>
  <PresentationFormat>Apresentação na tela (4:3)</PresentationFormat>
  <Paragraphs>27</Paragraphs>
  <Slides>5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A Pintura de Canaletto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A pintura de Canaletto</dc:subject>
  <dc:creator/>
  <dc:description>Maio 2006_x000d_
Elementos do formato e formatação de Anabela de Araújo</dc:description>
  <cp:lastModifiedBy/>
  <cp:revision>1</cp:revision>
  <dcterms:created xsi:type="dcterms:W3CDTF">2013-09-25T19:32:18Z</dcterms:created>
  <dcterms:modified xsi:type="dcterms:W3CDTF">2013-09-25T19:35:59Z</dcterms:modified>
  <cp:category>REFLEXÃO</cp:category>
</cp:coreProperties>
</file>